
<file path=[Content_Types].xml><?xml version="1.0" encoding="utf-8"?>
<Types xmlns="http://schemas.openxmlformats.org/package/2006/content-types">
  <Default Extension="gif" ContentType="image/gif"/>
  <Default Extension="jpeg" ContentType="image/jpeg"/>
  <Default Extension="jpg" ContentType="image/jpeg"/>
  <Default Extension="mkv" ContentType="video/unknown"/>
  <Default Extension="png" ContentType="image/png"/>
  <Default Extension="rels" ContentType="application/vnd.openxmlformats-package.relationships+xml"/>
  <Default Extension="svg" ContentType="image/svg+xml"/>
  <Default Extension="webp" ContentType="image/webp"/>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9.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3"/>
  </p:notesMasterIdLst>
  <p:handoutMasterIdLst>
    <p:handoutMasterId r:id="rId44"/>
  </p:handoutMasterIdLst>
  <p:sldIdLst>
    <p:sldId id="299" r:id="rId2"/>
    <p:sldId id="338" r:id="rId3"/>
    <p:sldId id="324" r:id="rId4"/>
    <p:sldId id="339" r:id="rId5"/>
    <p:sldId id="312" r:id="rId6"/>
    <p:sldId id="313" r:id="rId7"/>
    <p:sldId id="314" r:id="rId8"/>
    <p:sldId id="315" r:id="rId9"/>
    <p:sldId id="316" r:id="rId10"/>
    <p:sldId id="340" r:id="rId11"/>
    <p:sldId id="325" r:id="rId12"/>
    <p:sldId id="326" r:id="rId13"/>
    <p:sldId id="327" r:id="rId14"/>
    <p:sldId id="328" r:id="rId15"/>
    <p:sldId id="329" r:id="rId16"/>
    <p:sldId id="330" r:id="rId17"/>
    <p:sldId id="331" r:id="rId18"/>
    <p:sldId id="341" r:id="rId19"/>
    <p:sldId id="303" r:id="rId20"/>
    <p:sldId id="342" r:id="rId21"/>
    <p:sldId id="304" r:id="rId22"/>
    <p:sldId id="343" r:id="rId23"/>
    <p:sldId id="310" r:id="rId24"/>
    <p:sldId id="344" r:id="rId25"/>
    <p:sldId id="311" r:id="rId26"/>
    <p:sldId id="345" r:id="rId27"/>
    <p:sldId id="337" r:id="rId28"/>
    <p:sldId id="317" r:id="rId29"/>
    <p:sldId id="318" r:id="rId30"/>
    <p:sldId id="321" r:id="rId31"/>
    <p:sldId id="319" r:id="rId32"/>
    <p:sldId id="333" r:id="rId33"/>
    <p:sldId id="334" r:id="rId34"/>
    <p:sldId id="335" r:id="rId35"/>
    <p:sldId id="336" r:id="rId36"/>
    <p:sldId id="320" r:id="rId37"/>
    <p:sldId id="346" r:id="rId38"/>
    <p:sldId id="322" r:id="rId39"/>
    <p:sldId id="347" r:id="rId40"/>
    <p:sldId id="348" r:id="rId41"/>
    <p:sldId id="332"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7" userDrawn="1">
          <p15:clr>
            <a:srgbClr val="A4A3A4"/>
          </p15:clr>
        </p15:guide>
        <p15:guide id="2" pos="4143"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B0017"/>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361" autoAdjust="0"/>
    <p:restoredTop sz="68860" autoAdjust="0"/>
  </p:normalViewPr>
  <p:slideViewPr>
    <p:cSldViewPr snapToGrid="0" snapToObjects="1">
      <p:cViewPr varScale="1">
        <p:scale>
          <a:sx n="78" d="100"/>
          <a:sy n="78" d="100"/>
        </p:scale>
        <p:origin x="1158" y="96"/>
      </p:cViewPr>
      <p:guideLst>
        <p:guide orient="horz" pos="2137"/>
        <p:guide pos="4143"/>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snapToObjects="1" showGuides="1">
      <p:cViewPr varScale="1">
        <p:scale>
          <a:sx n="95" d="100"/>
          <a:sy n="95" d="100"/>
        </p:scale>
        <p:origin x="3720" y="19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diagrams/_rels/data4.xml.rels><?xml version="1.0" encoding="UTF-8" standalone="yes"?>
<Relationships xmlns="http://schemas.openxmlformats.org/package/2006/relationships"><Relationship Id="rId8" Type="http://schemas.openxmlformats.org/officeDocument/2006/relationships/image" Target="../media/image29.sv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svg"/><Relationship Id="rId1" Type="http://schemas.openxmlformats.org/officeDocument/2006/relationships/image" Target="../media/image22.png"/><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svg"/></Relationships>
</file>

<file path=ppt/diagrams/_rels/data5.xml.rels><?xml version="1.0" encoding="UTF-8" standalone="yes"?>
<Relationships xmlns="http://schemas.openxmlformats.org/package/2006/relationships"><Relationship Id="rId3" Type="http://schemas.openxmlformats.org/officeDocument/2006/relationships/image" Target="../media/image90.webp"/><Relationship Id="rId2" Type="http://schemas.openxmlformats.org/officeDocument/2006/relationships/image" Target="../media/image89.png"/><Relationship Id="rId1" Type="http://schemas.openxmlformats.org/officeDocument/2006/relationships/image" Target="../media/image88.png"/><Relationship Id="rId5" Type="http://schemas.openxmlformats.org/officeDocument/2006/relationships/image" Target="../media/image92.png"/><Relationship Id="rId4" Type="http://schemas.openxmlformats.org/officeDocument/2006/relationships/image" Target="../media/image91.jpg"/></Relationships>
</file>

<file path=ppt/diagrams/_rels/drawing4.xml.rels><?xml version="1.0" encoding="UTF-8" standalone="yes"?>
<Relationships xmlns="http://schemas.openxmlformats.org/package/2006/relationships"><Relationship Id="rId8" Type="http://schemas.openxmlformats.org/officeDocument/2006/relationships/image" Target="../media/image29.sv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svg"/><Relationship Id="rId1" Type="http://schemas.openxmlformats.org/officeDocument/2006/relationships/image" Target="../media/image22.png"/><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svg"/></Relationships>
</file>

<file path=ppt/diagrams/_rels/drawing5.xml.rels><?xml version="1.0" encoding="UTF-8" standalone="yes"?>
<Relationships xmlns="http://schemas.openxmlformats.org/package/2006/relationships"><Relationship Id="rId3" Type="http://schemas.openxmlformats.org/officeDocument/2006/relationships/image" Target="../media/image90.webp"/><Relationship Id="rId2" Type="http://schemas.openxmlformats.org/officeDocument/2006/relationships/image" Target="../media/image89.png"/><Relationship Id="rId1" Type="http://schemas.openxmlformats.org/officeDocument/2006/relationships/image" Target="../media/image88.png"/><Relationship Id="rId5" Type="http://schemas.openxmlformats.org/officeDocument/2006/relationships/image" Target="../media/image92.png"/><Relationship Id="rId4" Type="http://schemas.openxmlformats.org/officeDocument/2006/relationships/image" Target="../media/image91.jp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2023B89-D302-492F-8A3D-2453612294CE}" type="doc">
      <dgm:prSet loTypeId="urn:microsoft.com/office/officeart/2005/8/layout/lProcess3" loCatId="process" qsTypeId="urn:microsoft.com/office/officeart/2005/8/quickstyle/simple1" qsCatId="simple" csTypeId="urn:microsoft.com/office/officeart/2005/8/colors/accent1_2" csCatId="accent1" phldr="1"/>
      <dgm:spPr/>
      <dgm:t>
        <a:bodyPr/>
        <a:lstStyle/>
        <a:p>
          <a:endParaRPr lang="es-ES"/>
        </a:p>
      </dgm:t>
    </dgm:pt>
    <dgm:pt modelId="{4EFACA98-134E-4083-9120-7A24BBE7974D}">
      <dgm:prSet/>
      <dgm:spPr/>
      <dgm:t>
        <a:bodyPr/>
        <a:lstStyle/>
        <a:p>
          <a:r>
            <a:rPr lang="es-ES" dirty="0"/>
            <a:t>Ofrece temas de personalización</a:t>
          </a:r>
        </a:p>
      </dgm:t>
    </dgm:pt>
    <dgm:pt modelId="{6CDA792D-97CF-4E93-A035-B5748CE3274B}" type="parTrans" cxnId="{149D5BE9-1E57-4C76-89C6-32C5408369FF}">
      <dgm:prSet/>
      <dgm:spPr/>
      <dgm:t>
        <a:bodyPr/>
        <a:lstStyle/>
        <a:p>
          <a:endParaRPr lang="es-ES"/>
        </a:p>
      </dgm:t>
    </dgm:pt>
    <dgm:pt modelId="{646331B2-AFD8-43D7-BFB5-E92914D5C355}" type="sibTrans" cxnId="{149D5BE9-1E57-4C76-89C6-32C5408369FF}">
      <dgm:prSet/>
      <dgm:spPr/>
      <dgm:t>
        <a:bodyPr/>
        <a:lstStyle/>
        <a:p>
          <a:endParaRPr lang="es-ES"/>
        </a:p>
      </dgm:t>
    </dgm:pt>
    <dgm:pt modelId="{3716B0D8-91CE-4EF2-85FD-DDEA62DEB085}">
      <dgm:prSet/>
      <dgm:spPr/>
      <dgm:t>
        <a:bodyPr/>
        <a:lstStyle/>
        <a:p>
          <a:r>
            <a:rPr lang="es-ES" dirty="0"/>
            <a:t>Interfaz simple y poco modificable</a:t>
          </a:r>
        </a:p>
      </dgm:t>
    </dgm:pt>
    <dgm:pt modelId="{DBAC0E4F-2A6A-45D9-9BFB-E5B6B5479C34}" type="parTrans" cxnId="{32A4FFCA-E399-4658-95B3-A7E8C6B65326}">
      <dgm:prSet/>
      <dgm:spPr/>
      <dgm:t>
        <a:bodyPr/>
        <a:lstStyle/>
        <a:p>
          <a:endParaRPr lang="es-ES"/>
        </a:p>
      </dgm:t>
    </dgm:pt>
    <dgm:pt modelId="{29043894-D0CC-4556-A663-E3A001906BC5}" type="sibTrans" cxnId="{32A4FFCA-E399-4658-95B3-A7E8C6B65326}">
      <dgm:prSet/>
      <dgm:spPr/>
      <dgm:t>
        <a:bodyPr/>
        <a:lstStyle/>
        <a:p>
          <a:endParaRPr lang="es-ES"/>
        </a:p>
      </dgm:t>
    </dgm:pt>
    <dgm:pt modelId="{9E635FA7-9BED-44B0-8CC4-66D9CAC3F2BE}">
      <dgm:prSet/>
      <dgm:spPr/>
      <dgm:t>
        <a:bodyPr/>
        <a:lstStyle/>
        <a:p>
          <a:r>
            <a:rPr lang="es-ES" dirty="0"/>
            <a:t>No ofrece la lógica para el envío y recepción de mensajes</a:t>
          </a:r>
        </a:p>
      </dgm:t>
    </dgm:pt>
    <dgm:pt modelId="{6CD64A7B-92B6-4596-83B1-1238513162B2}" type="parTrans" cxnId="{D34D2AA8-A5F2-4579-98F8-77132FF7D09B}">
      <dgm:prSet/>
      <dgm:spPr/>
      <dgm:t>
        <a:bodyPr/>
        <a:lstStyle/>
        <a:p>
          <a:endParaRPr lang="es-ES"/>
        </a:p>
      </dgm:t>
    </dgm:pt>
    <dgm:pt modelId="{B33D340A-9501-4C35-BF57-FAB1FEA26EAF}" type="sibTrans" cxnId="{D34D2AA8-A5F2-4579-98F8-77132FF7D09B}">
      <dgm:prSet/>
      <dgm:spPr/>
      <dgm:t>
        <a:bodyPr/>
        <a:lstStyle/>
        <a:p>
          <a:endParaRPr lang="es-ES"/>
        </a:p>
      </dgm:t>
    </dgm:pt>
    <dgm:pt modelId="{68A1A563-9DCB-4216-8813-F6BCDC46B3A0}">
      <dgm:prSet/>
      <dgm:spPr/>
      <dgm:t>
        <a:bodyPr/>
        <a:lstStyle/>
        <a:p>
          <a:r>
            <a:rPr lang="es-ES" dirty="0"/>
            <a:t>Ofrece control de archivos para su envío</a:t>
          </a:r>
        </a:p>
      </dgm:t>
    </dgm:pt>
    <dgm:pt modelId="{9F6AD14F-22C7-4ED6-9667-E4ED4A0F558D}" type="sibTrans" cxnId="{8B6A4DAF-46E1-4161-B471-25FABCA2FD01}">
      <dgm:prSet/>
      <dgm:spPr/>
      <dgm:t>
        <a:bodyPr/>
        <a:lstStyle/>
        <a:p>
          <a:endParaRPr lang="es-ES"/>
        </a:p>
      </dgm:t>
    </dgm:pt>
    <dgm:pt modelId="{FEB7DD81-A41A-45DC-952E-D80190D30C37}" type="parTrans" cxnId="{8B6A4DAF-46E1-4161-B471-25FABCA2FD01}">
      <dgm:prSet/>
      <dgm:spPr/>
      <dgm:t>
        <a:bodyPr/>
        <a:lstStyle/>
        <a:p>
          <a:endParaRPr lang="es-ES"/>
        </a:p>
      </dgm:t>
    </dgm:pt>
    <dgm:pt modelId="{3CC055DF-1A98-4758-907C-23E535D0B1BF}" type="pres">
      <dgm:prSet presAssocID="{12023B89-D302-492F-8A3D-2453612294CE}" presName="Name0" presStyleCnt="0">
        <dgm:presLayoutVars>
          <dgm:chPref val="3"/>
          <dgm:dir/>
          <dgm:animLvl val="lvl"/>
          <dgm:resizeHandles/>
        </dgm:presLayoutVars>
      </dgm:prSet>
      <dgm:spPr/>
    </dgm:pt>
    <dgm:pt modelId="{BF766517-CD1D-42F7-A243-7388754B9756}" type="pres">
      <dgm:prSet presAssocID="{4EFACA98-134E-4083-9120-7A24BBE7974D}" presName="horFlow" presStyleCnt="0"/>
      <dgm:spPr/>
    </dgm:pt>
    <dgm:pt modelId="{E089FC78-002F-4305-BF5D-8CCE6B79A22D}" type="pres">
      <dgm:prSet presAssocID="{4EFACA98-134E-4083-9120-7A24BBE7974D}" presName="bigChev" presStyleLbl="node1" presStyleIdx="0" presStyleCnt="4"/>
      <dgm:spPr/>
    </dgm:pt>
    <dgm:pt modelId="{59604158-B0AD-463C-BF82-EF98026BE3CB}" type="pres">
      <dgm:prSet presAssocID="{4EFACA98-134E-4083-9120-7A24BBE7974D}" presName="vSp" presStyleCnt="0"/>
      <dgm:spPr/>
    </dgm:pt>
    <dgm:pt modelId="{F4373C78-4AD9-4CC9-B8CB-DD58C6AFE098}" type="pres">
      <dgm:prSet presAssocID="{68A1A563-9DCB-4216-8813-F6BCDC46B3A0}" presName="horFlow" presStyleCnt="0"/>
      <dgm:spPr/>
    </dgm:pt>
    <dgm:pt modelId="{4BB19C12-77FF-439F-80C1-DDBFAA6ABC79}" type="pres">
      <dgm:prSet presAssocID="{68A1A563-9DCB-4216-8813-F6BCDC46B3A0}" presName="bigChev" presStyleLbl="node1" presStyleIdx="1" presStyleCnt="4"/>
      <dgm:spPr/>
    </dgm:pt>
    <dgm:pt modelId="{B9449A46-9F2C-4D79-92F8-63ABCBA59F58}" type="pres">
      <dgm:prSet presAssocID="{68A1A563-9DCB-4216-8813-F6BCDC46B3A0}" presName="vSp" presStyleCnt="0"/>
      <dgm:spPr/>
    </dgm:pt>
    <dgm:pt modelId="{DEF5CF5C-0765-4A80-847C-C5BE2B18ECFA}" type="pres">
      <dgm:prSet presAssocID="{3716B0D8-91CE-4EF2-85FD-DDEA62DEB085}" presName="horFlow" presStyleCnt="0"/>
      <dgm:spPr/>
    </dgm:pt>
    <dgm:pt modelId="{881CFC50-8B2A-4520-B96F-A47391813D59}" type="pres">
      <dgm:prSet presAssocID="{3716B0D8-91CE-4EF2-85FD-DDEA62DEB085}" presName="bigChev" presStyleLbl="node1" presStyleIdx="2" presStyleCnt="4"/>
      <dgm:spPr/>
    </dgm:pt>
    <dgm:pt modelId="{46876587-C73A-4F8D-BA3D-C755D895F9BC}" type="pres">
      <dgm:prSet presAssocID="{3716B0D8-91CE-4EF2-85FD-DDEA62DEB085}" presName="vSp" presStyleCnt="0"/>
      <dgm:spPr/>
    </dgm:pt>
    <dgm:pt modelId="{46949C4F-8018-4D09-8DB8-44264D1A8EAB}" type="pres">
      <dgm:prSet presAssocID="{9E635FA7-9BED-44B0-8CC4-66D9CAC3F2BE}" presName="horFlow" presStyleCnt="0"/>
      <dgm:spPr/>
    </dgm:pt>
    <dgm:pt modelId="{8DB07DB9-281C-4DBE-AC0B-D17FA87E21BB}" type="pres">
      <dgm:prSet presAssocID="{9E635FA7-9BED-44B0-8CC4-66D9CAC3F2BE}" presName="bigChev" presStyleLbl="node1" presStyleIdx="3" presStyleCnt="4"/>
      <dgm:spPr/>
    </dgm:pt>
  </dgm:ptLst>
  <dgm:cxnLst>
    <dgm:cxn modelId="{DEFE1A54-CE73-4A1E-9B4A-04FAA7A92852}" type="presOf" srcId="{68A1A563-9DCB-4216-8813-F6BCDC46B3A0}" destId="{4BB19C12-77FF-439F-80C1-DDBFAA6ABC79}" srcOrd="0" destOrd="0" presId="urn:microsoft.com/office/officeart/2005/8/layout/lProcess3"/>
    <dgm:cxn modelId="{9AA08695-8595-441C-BFF9-2FCC90C22727}" type="presOf" srcId="{9E635FA7-9BED-44B0-8CC4-66D9CAC3F2BE}" destId="{8DB07DB9-281C-4DBE-AC0B-D17FA87E21BB}" srcOrd="0" destOrd="0" presId="urn:microsoft.com/office/officeart/2005/8/layout/lProcess3"/>
    <dgm:cxn modelId="{D4D955A4-299E-4678-AFD9-0DB87746A0F0}" type="presOf" srcId="{4EFACA98-134E-4083-9120-7A24BBE7974D}" destId="{E089FC78-002F-4305-BF5D-8CCE6B79A22D}" srcOrd="0" destOrd="0" presId="urn:microsoft.com/office/officeart/2005/8/layout/lProcess3"/>
    <dgm:cxn modelId="{D34D2AA8-A5F2-4579-98F8-77132FF7D09B}" srcId="{12023B89-D302-492F-8A3D-2453612294CE}" destId="{9E635FA7-9BED-44B0-8CC4-66D9CAC3F2BE}" srcOrd="3" destOrd="0" parTransId="{6CD64A7B-92B6-4596-83B1-1238513162B2}" sibTransId="{B33D340A-9501-4C35-BF57-FAB1FEA26EAF}"/>
    <dgm:cxn modelId="{8B6A4DAF-46E1-4161-B471-25FABCA2FD01}" srcId="{12023B89-D302-492F-8A3D-2453612294CE}" destId="{68A1A563-9DCB-4216-8813-F6BCDC46B3A0}" srcOrd="1" destOrd="0" parTransId="{FEB7DD81-A41A-45DC-952E-D80190D30C37}" sibTransId="{9F6AD14F-22C7-4ED6-9667-E4ED4A0F558D}"/>
    <dgm:cxn modelId="{6F36CABC-2E96-453C-923F-9C76060A9396}" type="presOf" srcId="{3716B0D8-91CE-4EF2-85FD-DDEA62DEB085}" destId="{881CFC50-8B2A-4520-B96F-A47391813D59}" srcOrd="0" destOrd="0" presId="urn:microsoft.com/office/officeart/2005/8/layout/lProcess3"/>
    <dgm:cxn modelId="{32A4FFCA-E399-4658-95B3-A7E8C6B65326}" srcId="{12023B89-D302-492F-8A3D-2453612294CE}" destId="{3716B0D8-91CE-4EF2-85FD-DDEA62DEB085}" srcOrd="2" destOrd="0" parTransId="{DBAC0E4F-2A6A-45D9-9BFB-E5B6B5479C34}" sibTransId="{29043894-D0CC-4556-A663-E3A001906BC5}"/>
    <dgm:cxn modelId="{A97B03CB-F08B-4423-89C4-6AF344F0F3D3}" type="presOf" srcId="{12023B89-D302-492F-8A3D-2453612294CE}" destId="{3CC055DF-1A98-4758-907C-23E535D0B1BF}" srcOrd="0" destOrd="0" presId="urn:microsoft.com/office/officeart/2005/8/layout/lProcess3"/>
    <dgm:cxn modelId="{149D5BE9-1E57-4C76-89C6-32C5408369FF}" srcId="{12023B89-D302-492F-8A3D-2453612294CE}" destId="{4EFACA98-134E-4083-9120-7A24BBE7974D}" srcOrd="0" destOrd="0" parTransId="{6CDA792D-97CF-4E93-A035-B5748CE3274B}" sibTransId="{646331B2-AFD8-43D7-BFB5-E92914D5C355}"/>
    <dgm:cxn modelId="{FBCBF8DA-0FB0-4C00-9343-86ABB7FBF2D1}" type="presParOf" srcId="{3CC055DF-1A98-4758-907C-23E535D0B1BF}" destId="{BF766517-CD1D-42F7-A243-7388754B9756}" srcOrd="0" destOrd="0" presId="urn:microsoft.com/office/officeart/2005/8/layout/lProcess3"/>
    <dgm:cxn modelId="{55B5E59E-5E60-4BB8-9DAC-CB2EFB2F5F98}" type="presParOf" srcId="{BF766517-CD1D-42F7-A243-7388754B9756}" destId="{E089FC78-002F-4305-BF5D-8CCE6B79A22D}" srcOrd="0" destOrd="0" presId="urn:microsoft.com/office/officeart/2005/8/layout/lProcess3"/>
    <dgm:cxn modelId="{C3A264DF-1053-4FE9-AAA7-9F67715F55B5}" type="presParOf" srcId="{3CC055DF-1A98-4758-907C-23E535D0B1BF}" destId="{59604158-B0AD-463C-BF82-EF98026BE3CB}" srcOrd="1" destOrd="0" presId="urn:microsoft.com/office/officeart/2005/8/layout/lProcess3"/>
    <dgm:cxn modelId="{AA35FB6C-8640-4387-9DE8-6E75864EB578}" type="presParOf" srcId="{3CC055DF-1A98-4758-907C-23E535D0B1BF}" destId="{F4373C78-4AD9-4CC9-B8CB-DD58C6AFE098}" srcOrd="2" destOrd="0" presId="urn:microsoft.com/office/officeart/2005/8/layout/lProcess3"/>
    <dgm:cxn modelId="{FA8DDA32-E73B-448A-A17C-BD07F5C2884B}" type="presParOf" srcId="{F4373C78-4AD9-4CC9-B8CB-DD58C6AFE098}" destId="{4BB19C12-77FF-439F-80C1-DDBFAA6ABC79}" srcOrd="0" destOrd="0" presId="urn:microsoft.com/office/officeart/2005/8/layout/lProcess3"/>
    <dgm:cxn modelId="{B9B5182B-CB91-4962-BBC1-9FB21F09D5B7}" type="presParOf" srcId="{3CC055DF-1A98-4758-907C-23E535D0B1BF}" destId="{B9449A46-9F2C-4D79-92F8-63ABCBA59F58}" srcOrd="3" destOrd="0" presId="urn:microsoft.com/office/officeart/2005/8/layout/lProcess3"/>
    <dgm:cxn modelId="{451D0525-8ABB-43AE-A24D-728D9C93670E}" type="presParOf" srcId="{3CC055DF-1A98-4758-907C-23E535D0B1BF}" destId="{DEF5CF5C-0765-4A80-847C-C5BE2B18ECFA}" srcOrd="4" destOrd="0" presId="urn:microsoft.com/office/officeart/2005/8/layout/lProcess3"/>
    <dgm:cxn modelId="{8C68D473-33F4-40E4-B2AA-0F3B0D208008}" type="presParOf" srcId="{DEF5CF5C-0765-4A80-847C-C5BE2B18ECFA}" destId="{881CFC50-8B2A-4520-B96F-A47391813D59}" srcOrd="0" destOrd="0" presId="urn:microsoft.com/office/officeart/2005/8/layout/lProcess3"/>
    <dgm:cxn modelId="{49A7E4C1-D527-452E-9BF5-4B3A92BE1F30}" type="presParOf" srcId="{3CC055DF-1A98-4758-907C-23E535D0B1BF}" destId="{46876587-C73A-4F8D-BA3D-C755D895F9BC}" srcOrd="5" destOrd="0" presId="urn:microsoft.com/office/officeart/2005/8/layout/lProcess3"/>
    <dgm:cxn modelId="{E916E40E-DA3E-4936-BED0-149500148142}" type="presParOf" srcId="{3CC055DF-1A98-4758-907C-23E535D0B1BF}" destId="{46949C4F-8018-4D09-8DB8-44264D1A8EAB}" srcOrd="6" destOrd="0" presId="urn:microsoft.com/office/officeart/2005/8/layout/lProcess3"/>
    <dgm:cxn modelId="{CD068C2D-09E8-4A0F-886D-E608BB13C003}" type="presParOf" srcId="{46949C4F-8018-4D09-8DB8-44264D1A8EAB}" destId="{8DB07DB9-281C-4DBE-AC0B-D17FA87E21BB}" srcOrd="0" destOrd="0" presId="urn:microsoft.com/office/officeart/2005/8/layout/lProcess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C27E0D3-FCB8-4F43-9A7B-4414750D1F79}" type="doc">
      <dgm:prSet loTypeId="urn:microsoft.com/office/officeart/2005/8/layout/lProcess3" loCatId="process" qsTypeId="urn:microsoft.com/office/officeart/2005/8/quickstyle/simple1" qsCatId="simple" csTypeId="urn:microsoft.com/office/officeart/2005/8/colors/accent1_2" csCatId="accent1"/>
      <dgm:spPr/>
      <dgm:t>
        <a:bodyPr/>
        <a:lstStyle/>
        <a:p>
          <a:endParaRPr lang="es-ES"/>
        </a:p>
      </dgm:t>
    </dgm:pt>
    <dgm:pt modelId="{28B533B7-A84A-4CBA-98EC-52E5B2A9615D}">
      <dgm:prSet/>
      <dgm:spPr/>
      <dgm:t>
        <a:bodyPr/>
        <a:lstStyle/>
        <a:p>
          <a:r>
            <a:rPr lang="es-ES"/>
            <a:t>Múltiples esquemas modificables</a:t>
          </a:r>
        </a:p>
      </dgm:t>
    </dgm:pt>
    <dgm:pt modelId="{CE92FB47-DF33-4AE4-B653-7E6AD6356BF3}" type="parTrans" cxnId="{05C75906-2D0A-4165-9E93-C9EEE42A4805}">
      <dgm:prSet/>
      <dgm:spPr/>
      <dgm:t>
        <a:bodyPr/>
        <a:lstStyle/>
        <a:p>
          <a:endParaRPr lang="es-ES"/>
        </a:p>
      </dgm:t>
    </dgm:pt>
    <dgm:pt modelId="{03C85BEC-9E9B-4F5B-9E11-E7356DD1650A}" type="sibTrans" cxnId="{05C75906-2D0A-4165-9E93-C9EEE42A4805}">
      <dgm:prSet/>
      <dgm:spPr/>
      <dgm:t>
        <a:bodyPr/>
        <a:lstStyle/>
        <a:p>
          <a:endParaRPr lang="es-ES"/>
        </a:p>
      </dgm:t>
    </dgm:pt>
    <dgm:pt modelId="{1755E96E-E6C7-473A-8867-E0A1A182FAAE}">
      <dgm:prSet/>
      <dgm:spPr/>
      <dgm:t>
        <a:bodyPr/>
        <a:lstStyle/>
        <a:p>
          <a:r>
            <a:rPr lang="es-ES" dirty="0"/>
            <a:t>Diseño gráfico simple</a:t>
          </a:r>
        </a:p>
      </dgm:t>
    </dgm:pt>
    <dgm:pt modelId="{80D500BE-7E60-4363-B48A-A7E7E88DC626}" type="parTrans" cxnId="{DF1C794A-74DB-4A67-825A-B7E8D7C533A6}">
      <dgm:prSet/>
      <dgm:spPr/>
      <dgm:t>
        <a:bodyPr/>
        <a:lstStyle/>
        <a:p>
          <a:endParaRPr lang="es-ES"/>
        </a:p>
      </dgm:t>
    </dgm:pt>
    <dgm:pt modelId="{3B03805D-E0C2-4F32-A7AF-E34CA70F36CD}" type="sibTrans" cxnId="{DF1C794A-74DB-4A67-825A-B7E8D7C533A6}">
      <dgm:prSet/>
      <dgm:spPr/>
      <dgm:t>
        <a:bodyPr/>
        <a:lstStyle/>
        <a:p>
          <a:endParaRPr lang="es-ES"/>
        </a:p>
      </dgm:t>
    </dgm:pt>
    <dgm:pt modelId="{68FF3B84-B430-46BD-A0F3-DD59166EF430}">
      <dgm:prSet/>
      <dgm:spPr/>
      <dgm:t>
        <a:bodyPr/>
        <a:lstStyle/>
        <a:p>
          <a:r>
            <a:rPr lang="es-ES" dirty="0"/>
            <a:t>No ofrece temas</a:t>
          </a:r>
        </a:p>
      </dgm:t>
    </dgm:pt>
    <dgm:pt modelId="{1B59C954-2A9B-4892-838D-D9D50D26D551}" type="parTrans" cxnId="{4277B52E-981F-422F-9A67-9766C1C2082B}">
      <dgm:prSet/>
      <dgm:spPr/>
      <dgm:t>
        <a:bodyPr/>
        <a:lstStyle/>
        <a:p>
          <a:endParaRPr lang="es-ES"/>
        </a:p>
      </dgm:t>
    </dgm:pt>
    <dgm:pt modelId="{D505B324-FD72-4D2F-AB94-693190271946}" type="sibTrans" cxnId="{4277B52E-981F-422F-9A67-9766C1C2082B}">
      <dgm:prSet/>
      <dgm:spPr/>
      <dgm:t>
        <a:bodyPr/>
        <a:lstStyle/>
        <a:p>
          <a:endParaRPr lang="es-ES"/>
        </a:p>
      </dgm:t>
    </dgm:pt>
    <dgm:pt modelId="{CE14835D-1627-4EE2-9797-930DF5DD4BDD}" type="pres">
      <dgm:prSet presAssocID="{6C27E0D3-FCB8-4F43-9A7B-4414750D1F79}" presName="Name0" presStyleCnt="0">
        <dgm:presLayoutVars>
          <dgm:chPref val="3"/>
          <dgm:dir/>
          <dgm:animLvl val="lvl"/>
          <dgm:resizeHandles/>
        </dgm:presLayoutVars>
      </dgm:prSet>
      <dgm:spPr/>
    </dgm:pt>
    <dgm:pt modelId="{99299216-97CF-4CE9-A91E-A7542779B5DF}" type="pres">
      <dgm:prSet presAssocID="{28B533B7-A84A-4CBA-98EC-52E5B2A9615D}" presName="horFlow" presStyleCnt="0"/>
      <dgm:spPr/>
    </dgm:pt>
    <dgm:pt modelId="{EA57ACF8-918A-4053-8F08-C442B355BB57}" type="pres">
      <dgm:prSet presAssocID="{28B533B7-A84A-4CBA-98EC-52E5B2A9615D}" presName="bigChev" presStyleLbl="node1" presStyleIdx="0" presStyleCnt="3"/>
      <dgm:spPr/>
    </dgm:pt>
    <dgm:pt modelId="{1146C0D1-B770-4069-9AEF-DA9D7E8CD371}" type="pres">
      <dgm:prSet presAssocID="{28B533B7-A84A-4CBA-98EC-52E5B2A9615D}" presName="vSp" presStyleCnt="0"/>
      <dgm:spPr/>
    </dgm:pt>
    <dgm:pt modelId="{33912E01-ECD6-4258-9695-C078DDD42BDE}" type="pres">
      <dgm:prSet presAssocID="{1755E96E-E6C7-473A-8867-E0A1A182FAAE}" presName="horFlow" presStyleCnt="0"/>
      <dgm:spPr/>
    </dgm:pt>
    <dgm:pt modelId="{BD5BC845-343E-4980-8060-B2F222272096}" type="pres">
      <dgm:prSet presAssocID="{1755E96E-E6C7-473A-8867-E0A1A182FAAE}" presName="bigChev" presStyleLbl="node1" presStyleIdx="1" presStyleCnt="3"/>
      <dgm:spPr/>
    </dgm:pt>
    <dgm:pt modelId="{9D7B7E00-87B2-488A-9D76-D9FED67532A0}" type="pres">
      <dgm:prSet presAssocID="{1755E96E-E6C7-473A-8867-E0A1A182FAAE}" presName="vSp" presStyleCnt="0"/>
      <dgm:spPr/>
    </dgm:pt>
    <dgm:pt modelId="{EADD8075-490B-4BB6-852D-C0894DDDB321}" type="pres">
      <dgm:prSet presAssocID="{68FF3B84-B430-46BD-A0F3-DD59166EF430}" presName="horFlow" presStyleCnt="0"/>
      <dgm:spPr/>
    </dgm:pt>
    <dgm:pt modelId="{BB925366-4B56-4EB4-BF9A-939C18207616}" type="pres">
      <dgm:prSet presAssocID="{68FF3B84-B430-46BD-A0F3-DD59166EF430}" presName="bigChev" presStyleLbl="node1" presStyleIdx="2" presStyleCnt="3"/>
      <dgm:spPr/>
    </dgm:pt>
  </dgm:ptLst>
  <dgm:cxnLst>
    <dgm:cxn modelId="{05C75906-2D0A-4165-9E93-C9EEE42A4805}" srcId="{6C27E0D3-FCB8-4F43-9A7B-4414750D1F79}" destId="{28B533B7-A84A-4CBA-98EC-52E5B2A9615D}" srcOrd="0" destOrd="0" parTransId="{CE92FB47-DF33-4AE4-B653-7E6AD6356BF3}" sibTransId="{03C85BEC-9E9B-4F5B-9E11-E7356DD1650A}"/>
    <dgm:cxn modelId="{4277B52E-981F-422F-9A67-9766C1C2082B}" srcId="{6C27E0D3-FCB8-4F43-9A7B-4414750D1F79}" destId="{68FF3B84-B430-46BD-A0F3-DD59166EF430}" srcOrd="2" destOrd="0" parTransId="{1B59C954-2A9B-4892-838D-D9D50D26D551}" sibTransId="{D505B324-FD72-4D2F-AB94-693190271946}"/>
    <dgm:cxn modelId="{E1A25F3B-1F4E-45A6-982A-554E0E0FFABD}" type="presOf" srcId="{6C27E0D3-FCB8-4F43-9A7B-4414750D1F79}" destId="{CE14835D-1627-4EE2-9797-930DF5DD4BDD}" srcOrd="0" destOrd="0" presId="urn:microsoft.com/office/officeart/2005/8/layout/lProcess3"/>
    <dgm:cxn modelId="{248C5C68-F181-4A33-8810-A3FDBE77B8D0}" type="presOf" srcId="{68FF3B84-B430-46BD-A0F3-DD59166EF430}" destId="{BB925366-4B56-4EB4-BF9A-939C18207616}" srcOrd="0" destOrd="0" presId="urn:microsoft.com/office/officeart/2005/8/layout/lProcess3"/>
    <dgm:cxn modelId="{BAC86748-9E3C-4134-9808-5CC5F9A614F5}" type="presOf" srcId="{28B533B7-A84A-4CBA-98EC-52E5B2A9615D}" destId="{EA57ACF8-918A-4053-8F08-C442B355BB57}" srcOrd="0" destOrd="0" presId="urn:microsoft.com/office/officeart/2005/8/layout/lProcess3"/>
    <dgm:cxn modelId="{DF1C794A-74DB-4A67-825A-B7E8D7C533A6}" srcId="{6C27E0D3-FCB8-4F43-9A7B-4414750D1F79}" destId="{1755E96E-E6C7-473A-8867-E0A1A182FAAE}" srcOrd="1" destOrd="0" parTransId="{80D500BE-7E60-4363-B48A-A7E7E88DC626}" sibTransId="{3B03805D-E0C2-4F32-A7AF-E34CA70F36CD}"/>
    <dgm:cxn modelId="{3910A3A5-B020-45C7-BF4B-F472AD47C22D}" type="presOf" srcId="{1755E96E-E6C7-473A-8867-E0A1A182FAAE}" destId="{BD5BC845-343E-4980-8060-B2F222272096}" srcOrd="0" destOrd="0" presId="urn:microsoft.com/office/officeart/2005/8/layout/lProcess3"/>
    <dgm:cxn modelId="{19B96080-5151-480F-AC4E-072302FB98E9}" type="presParOf" srcId="{CE14835D-1627-4EE2-9797-930DF5DD4BDD}" destId="{99299216-97CF-4CE9-A91E-A7542779B5DF}" srcOrd="0" destOrd="0" presId="urn:microsoft.com/office/officeart/2005/8/layout/lProcess3"/>
    <dgm:cxn modelId="{3024E787-EFC6-49AA-B677-634812DD1BFB}" type="presParOf" srcId="{99299216-97CF-4CE9-A91E-A7542779B5DF}" destId="{EA57ACF8-918A-4053-8F08-C442B355BB57}" srcOrd="0" destOrd="0" presId="urn:microsoft.com/office/officeart/2005/8/layout/lProcess3"/>
    <dgm:cxn modelId="{8D07DC17-080E-48C2-9421-22DA4E1CE1BC}" type="presParOf" srcId="{CE14835D-1627-4EE2-9797-930DF5DD4BDD}" destId="{1146C0D1-B770-4069-9AEF-DA9D7E8CD371}" srcOrd="1" destOrd="0" presId="urn:microsoft.com/office/officeart/2005/8/layout/lProcess3"/>
    <dgm:cxn modelId="{B86BE9C6-F00E-456B-92B5-6B2225B88748}" type="presParOf" srcId="{CE14835D-1627-4EE2-9797-930DF5DD4BDD}" destId="{33912E01-ECD6-4258-9695-C078DDD42BDE}" srcOrd="2" destOrd="0" presId="urn:microsoft.com/office/officeart/2005/8/layout/lProcess3"/>
    <dgm:cxn modelId="{2D0AC1C2-4808-420E-9D29-26A835C85FCF}" type="presParOf" srcId="{33912E01-ECD6-4258-9695-C078DDD42BDE}" destId="{BD5BC845-343E-4980-8060-B2F222272096}" srcOrd="0" destOrd="0" presId="urn:microsoft.com/office/officeart/2005/8/layout/lProcess3"/>
    <dgm:cxn modelId="{E1D08376-DF54-4E16-B467-72F3CF9FC2A8}" type="presParOf" srcId="{CE14835D-1627-4EE2-9797-930DF5DD4BDD}" destId="{9D7B7E00-87B2-488A-9D76-D9FED67532A0}" srcOrd="3" destOrd="0" presId="urn:microsoft.com/office/officeart/2005/8/layout/lProcess3"/>
    <dgm:cxn modelId="{9F049BCC-0E1B-48F0-9447-0E710D4DCC40}" type="presParOf" srcId="{CE14835D-1627-4EE2-9797-930DF5DD4BDD}" destId="{EADD8075-490B-4BB6-852D-C0894DDDB321}" srcOrd="4" destOrd="0" presId="urn:microsoft.com/office/officeart/2005/8/layout/lProcess3"/>
    <dgm:cxn modelId="{5693A580-F4E6-4898-8B34-52B9CDE18CC1}" type="presParOf" srcId="{EADD8075-490B-4BB6-852D-C0894DDDB321}" destId="{BB925366-4B56-4EB4-BF9A-939C18207616}" srcOrd="0" destOrd="0" presId="urn:microsoft.com/office/officeart/2005/8/layout/l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2023B89-D302-492F-8A3D-2453612294CE}" type="doc">
      <dgm:prSet loTypeId="urn:microsoft.com/office/officeart/2005/8/layout/lProcess3" loCatId="process" qsTypeId="urn:microsoft.com/office/officeart/2005/8/quickstyle/simple1" qsCatId="simple" csTypeId="urn:microsoft.com/office/officeart/2005/8/colors/accent1_2" csCatId="accent1"/>
      <dgm:spPr/>
      <dgm:t>
        <a:bodyPr/>
        <a:lstStyle/>
        <a:p>
          <a:endParaRPr lang="es-ES"/>
        </a:p>
      </dgm:t>
    </dgm:pt>
    <dgm:pt modelId="{4EFACA98-134E-4083-9120-7A24BBE7974D}">
      <dgm:prSet/>
      <dgm:spPr/>
      <dgm:t>
        <a:bodyPr/>
        <a:lstStyle/>
        <a:p>
          <a:r>
            <a:rPr lang="es-ES"/>
            <a:t>Chat completo empaquetado</a:t>
          </a:r>
        </a:p>
      </dgm:t>
    </dgm:pt>
    <dgm:pt modelId="{6CDA792D-97CF-4E93-A035-B5748CE3274B}" type="parTrans" cxnId="{149D5BE9-1E57-4C76-89C6-32C5408369FF}">
      <dgm:prSet/>
      <dgm:spPr/>
      <dgm:t>
        <a:bodyPr/>
        <a:lstStyle/>
        <a:p>
          <a:endParaRPr lang="es-ES"/>
        </a:p>
      </dgm:t>
    </dgm:pt>
    <dgm:pt modelId="{646331B2-AFD8-43D7-BFB5-E92914D5C355}" type="sibTrans" cxnId="{149D5BE9-1E57-4C76-89C6-32C5408369FF}">
      <dgm:prSet/>
      <dgm:spPr/>
      <dgm:t>
        <a:bodyPr/>
        <a:lstStyle/>
        <a:p>
          <a:endParaRPr lang="es-ES"/>
        </a:p>
      </dgm:t>
    </dgm:pt>
    <dgm:pt modelId="{68A1A563-9DCB-4216-8813-F6BCDC46B3A0}">
      <dgm:prSet/>
      <dgm:spPr/>
      <dgm:t>
        <a:bodyPr/>
        <a:lstStyle/>
        <a:p>
          <a:r>
            <a:rPr lang="es-ES"/>
            <a:t>Interfaz de usuario poco amigable</a:t>
          </a:r>
        </a:p>
      </dgm:t>
    </dgm:pt>
    <dgm:pt modelId="{FEB7DD81-A41A-45DC-952E-D80190D30C37}" type="parTrans" cxnId="{8B6A4DAF-46E1-4161-B471-25FABCA2FD01}">
      <dgm:prSet/>
      <dgm:spPr/>
      <dgm:t>
        <a:bodyPr/>
        <a:lstStyle/>
        <a:p>
          <a:endParaRPr lang="es-ES"/>
        </a:p>
      </dgm:t>
    </dgm:pt>
    <dgm:pt modelId="{9F6AD14F-22C7-4ED6-9667-E4ED4A0F558D}" type="sibTrans" cxnId="{8B6A4DAF-46E1-4161-B471-25FABCA2FD01}">
      <dgm:prSet/>
      <dgm:spPr/>
      <dgm:t>
        <a:bodyPr/>
        <a:lstStyle/>
        <a:p>
          <a:endParaRPr lang="es-ES"/>
        </a:p>
      </dgm:t>
    </dgm:pt>
    <dgm:pt modelId="{3716B0D8-91CE-4EF2-85FD-DDEA62DEB085}">
      <dgm:prSet/>
      <dgm:spPr/>
      <dgm:t>
        <a:bodyPr/>
        <a:lstStyle/>
        <a:p>
          <a:r>
            <a:rPr lang="es-ES"/>
            <a:t>No ofrece temas</a:t>
          </a:r>
        </a:p>
      </dgm:t>
    </dgm:pt>
    <dgm:pt modelId="{DBAC0E4F-2A6A-45D9-9BFB-E5B6B5479C34}" type="parTrans" cxnId="{32A4FFCA-E399-4658-95B3-A7E8C6B65326}">
      <dgm:prSet/>
      <dgm:spPr/>
      <dgm:t>
        <a:bodyPr/>
        <a:lstStyle/>
        <a:p>
          <a:endParaRPr lang="es-ES"/>
        </a:p>
      </dgm:t>
    </dgm:pt>
    <dgm:pt modelId="{29043894-D0CC-4556-A663-E3A001906BC5}" type="sibTrans" cxnId="{32A4FFCA-E399-4658-95B3-A7E8C6B65326}">
      <dgm:prSet/>
      <dgm:spPr/>
      <dgm:t>
        <a:bodyPr/>
        <a:lstStyle/>
        <a:p>
          <a:endParaRPr lang="es-ES"/>
        </a:p>
      </dgm:t>
    </dgm:pt>
    <dgm:pt modelId="{9E635FA7-9BED-44B0-8CC4-66D9CAC3F2BE}">
      <dgm:prSet/>
      <dgm:spPr/>
      <dgm:t>
        <a:bodyPr/>
        <a:lstStyle/>
        <a:p>
          <a:r>
            <a:rPr lang="es-ES"/>
            <a:t>No permite modificaciones salvo de tamaño de chat</a:t>
          </a:r>
        </a:p>
      </dgm:t>
    </dgm:pt>
    <dgm:pt modelId="{6CD64A7B-92B6-4596-83B1-1238513162B2}" type="parTrans" cxnId="{D34D2AA8-A5F2-4579-98F8-77132FF7D09B}">
      <dgm:prSet/>
      <dgm:spPr/>
      <dgm:t>
        <a:bodyPr/>
        <a:lstStyle/>
        <a:p>
          <a:endParaRPr lang="es-ES"/>
        </a:p>
      </dgm:t>
    </dgm:pt>
    <dgm:pt modelId="{B33D340A-9501-4C35-BF57-FAB1FEA26EAF}" type="sibTrans" cxnId="{D34D2AA8-A5F2-4579-98F8-77132FF7D09B}">
      <dgm:prSet/>
      <dgm:spPr/>
      <dgm:t>
        <a:bodyPr/>
        <a:lstStyle/>
        <a:p>
          <a:endParaRPr lang="es-ES"/>
        </a:p>
      </dgm:t>
    </dgm:pt>
    <dgm:pt modelId="{3CC055DF-1A98-4758-907C-23E535D0B1BF}" type="pres">
      <dgm:prSet presAssocID="{12023B89-D302-492F-8A3D-2453612294CE}" presName="Name0" presStyleCnt="0">
        <dgm:presLayoutVars>
          <dgm:chPref val="3"/>
          <dgm:dir/>
          <dgm:animLvl val="lvl"/>
          <dgm:resizeHandles/>
        </dgm:presLayoutVars>
      </dgm:prSet>
      <dgm:spPr/>
    </dgm:pt>
    <dgm:pt modelId="{BF766517-CD1D-42F7-A243-7388754B9756}" type="pres">
      <dgm:prSet presAssocID="{4EFACA98-134E-4083-9120-7A24BBE7974D}" presName="horFlow" presStyleCnt="0"/>
      <dgm:spPr/>
    </dgm:pt>
    <dgm:pt modelId="{E089FC78-002F-4305-BF5D-8CCE6B79A22D}" type="pres">
      <dgm:prSet presAssocID="{4EFACA98-134E-4083-9120-7A24BBE7974D}" presName="bigChev" presStyleLbl="node1" presStyleIdx="0" presStyleCnt="4"/>
      <dgm:spPr/>
    </dgm:pt>
    <dgm:pt modelId="{59604158-B0AD-463C-BF82-EF98026BE3CB}" type="pres">
      <dgm:prSet presAssocID="{4EFACA98-134E-4083-9120-7A24BBE7974D}" presName="vSp" presStyleCnt="0"/>
      <dgm:spPr/>
    </dgm:pt>
    <dgm:pt modelId="{F4373C78-4AD9-4CC9-B8CB-DD58C6AFE098}" type="pres">
      <dgm:prSet presAssocID="{68A1A563-9DCB-4216-8813-F6BCDC46B3A0}" presName="horFlow" presStyleCnt="0"/>
      <dgm:spPr/>
    </dgm:pt>
    <dgm:pt modelId="{4BB19C12-77FF-439F-80C1-DDBFAA6ABC79}" type="pres">
      <dgm:prSet presAssocID="{68A1A563-9DCB-4216-8813-F6BCDC46B3A0}" presName="bigChev" presStyleLbl="node1" presStyleIdx="1" presStyleCnt="4"/>
      <dgm:spPr/>
    </dgm:pt>
    <dgm:pt modelId="{B9449A46-9F2C-4D79-92F8-63ABCBA59F58}" type="pres">
      <dgm:prSet presAssocID="{68A1A563-9DCB-4216-8813-F6BCDC46B3A0}" presName="vSp" presStyleCnt="0"/>
      <dgm:spPr/>
    </dgm:pt>
    <dgm:pt modelId="{DEF5CF5C-0765-4A80-847C-C5BE2B18ECFA}" type="pres">
      <dgm:prSet presAssocID="{3716B0D8-91CE-4EF2-85FD-DDEA62DEB085}" presName="horFlow" presStyleCnt="0"/>
      <dgm:spPr/>
    </dgm:pt>
    <dgm:pt modelId="{881CFC50-8B2A-4520-B96F-A47391813D59}" type="pres">
      <dgm:prSet presAssocID="{3716B0D8-91CE-4EF2-85FD-DDEA62DEB085}" presName="bigChev" presStyleLbl="node1" presStyleIdx="2" presStyleCnt="4"/>
      <dgm:spPr/>
    </dgm:pt>
    <dgm:pt modelId="{46876587-C73A-4F8D-BA3D-C755D895F9BC}" type="pres">
      <dgm:prSet presAssocID="{3716B0D8-91CE-4EF2-85FD-DDEA62DEB085}" presName="vSp" presStyleCnt="0"/>
      <dgm:spPr/>
    </dgm:pt>
    <dgm:pt modelId="{46949C4F-8018-4D09-8DB8-44264D1A8EAB}" type="pres">
      <dgm:prSet presAssocID="{9E635FA7-9BED-44B0-8CC4-66D9CAC3F2BE}" presName="horFlow" presStyleCnt="0"/>
      <dgm:spPr/>
    </dgm:pt>
    <dgm:pt modelId="{8DB07DB9-281C-4DBE-AC0B-D17FA87E21BB}" type="pres">
      <dgm:prSet presAssocID="{9E635FA7-9BED-44B0-8CC4-66D9CAC3F2BE}" presName="bigChev" presStyleLbl="node1" presStyleIdx="3" presStyleCnt="4"/>
      <dgm:spPr/>
    </dgm:pt>
  </dgm:ptLst>
  <dgm:cxnLst>
    <dgm:cxn modelId="{DEFE1A54-CE73-4A1E-9B4A-04FAA7A92852}" type="presOf" srcId="{68A1A563-9DCB-4216-8813-F6BCDC46B3A0}" destId="{4BB19C12-77FF-439F-80C1-DDBFAA6ABC79}" srcOrd="0" destOrd="0" presId="urn:microsoft.com/office/officeart/2005/8/layout/lProcess3"/>
    <dgm:cxn modelId="{9AA08695-8595-441C-BFF9-2FCC90C22727}" type="presOf" srcId="{9E635FA7-9BED-44B0-8CC4-66D9CAC3F2BE}" destId="{8DB07DB9-281C-4DBE-AC0B-D17FA87E21BB}" srcOrd="0" destOrd="0" presId="urn:microsoft.com/office/officeart/2005/8/layout/lProcess3"/>
    <dgm:cxn modelId="{D4D955A4-299E-4678-AFD9-0DB87746A0F0}" type="presOf" srcId="{4EFACA98-134E-4083-9120-7A24BBE7974D}" destId="{E089FC78-002F-4305-BF5D-8CCE6B79A22D}" srcOrd="0" destOrd="0" presId="urn:microsoft.com/office/officeart/2005/8/layout/lProcess3"/>
    <dgm:cxn modelId="{D34D2AA8-A5F2-4579-98F8-77132FF7D09B}" srcId="{12023B89-D302-492F-8A3D-2453612294CE}" destId="{9E635FA7-9BED-44B0-8CC4-66D9CAC3F2BE}" srcOrd="3" destOrd="0" parTransId="{6CD64A7B-92B6-4596-83B1-1238513162B2}" sibTransId="{B33D340A-9501-4C35-BF57-FAB1FEA26EAF}"/>
    <dgm:cxn modelId="{8B6A4DAF-46E1-4161-B471-25FABCA2FD01}" srcId="{12023B89-D302-492F-8A3D-2453612294CE}" destId="{68A1A563-9DCB-4216-8813-F6BCDC46B3A0}" srcOrd="1" destOrd="0" parTransId="{FEB7DD81-A41A-45DC-952E-D80190D30C37}" sibTransId="{9F6AD14F-22C7-4ED6-9667-E4ED4A0F558D}"/>
    <dgm:cxn modelId="{6F36CABC-2E96-453C-923F-9C76060A9396}" type="presOf" srcId="{3716B0D8-91CE-4EF2-85FD-DDEA62DEB085}" destId="{881CFC50-8B2A-4520-B96F-A47391813D59}" srcOrd="0" destOrd="0" presId="urn:microsoft.com/office/officeart/2005/8/layout/lProcess3"/>
    <dgm:cxn modelId="{32A4FFCA-E399-4658-95B3-A7E8C6B65326}" srcId="{12023B89-D302-492F-8A3D-2453612294CE}" destId="{3716B0D8-91CE-4EF2-85FD-DDEA62DEB085}" srcOrd="2" destOrd="0" parTransId="{DBAC0E4F-2A6A-45D9-9BFB-E5B6B5479C34}" sibTransId="{29043894-D0CC-4556-A663-E3A001906BC5}"/>
    <dgm:cxn modelId="{A97B03CB-F08B-4423-89C4-6AF344F0F3D3}" type="presOf" srcId="{12023B89-D302-492F-8A3D-2453612294CE}" destId="{3CC055DF-1A98-4758-907C-23E535D0B1BF}" srcOrd="0" destOrd="0" presId="urn:microsoft.com/office/officeart/2005/8/layout/lProcess3"/>
    <dgm:cxn modelId="{149D5BE9-1E57-4C76-89C6-32C5408369FF}" srcId="{12023B89-D302-492F-8A3D-2453612294CE}" destId="{4EFACA98-134E-4083-9120-7A24BBE7974D}" srcOrd="0" destOrd="0" parTransId="{6CDA792D-97CF-4E93-A035-B5748CE3274B}" sibTransId="{646331B2-AFD8-43D7-BFB5-E92914D5C355}"/>
    <dgm:cxn modelId="{FBCBF8DA-0FB0-4C00-9343-86ABB7FBF2D1}" type="presParOf" srcId="{3CC055DF-1A98-4758-907C-23E535D0B1BF}" destId="{BF766517-CD1D-42F7-A243-7388754B9756}" srcOrd="0" destOrd="0" presId="urn:microsoft.com/office/officeart/2005/8/layout/lProcess3"/>
    <dgm:cxn modelId="{55B5E59E-5E60-4BB8-9DAC-CB2EFB2F5F98}" type="presParOf" srcId="{BF766517-CD1D-42F7-A243-7388754B9756}" destId="{E089FC78-002F-4305-BF5D-8CCE6B79A22D}" srcOrd="0" destOrd="0" presId="urn:microsoft.com/office/officeart/2005/8/layout/lProcess3"/>
    <dgm:cxn modelId="{C3A264DF-1053-4FE9-AAA7-9F67715F55B5}" type="presParOf" srcId="{3CC055DF-1A98-4758-907C-23E535D0B1BF}" destId="{59604158-B0AD-463C-BF82-EF98026BE3CB}" srcOrd="1" destOrd="0" presId="urn:microsoft.com/office/officeart/2005/8/layout/lProcess3"/>
    <dgm:cxn modelId="{AA35FB6C-8640-4387-9DE8-6E75864EB578}" type="presParOf" srcId="{3CC055DF-1A98-4758-907C-23E535D0B1BF}" destId="{F4373C78-4AD9-4CC9-B8CB-DD58C6AFE098}" srcOrd="2" destOrd="0" presId="urn:microsoft.com/office/officeart/2005/8/layout/lProcess3"/>
    <dgm:cxn modelId="{FA8DDA32-E73B-448A-A17C-BD07F5C2884B}" type="presParOf" srcId="{F4373C78-4AD9-4CC9-B8CB-DD58C6AFE098}" destId="{4BB19C12-77FF-439F-80C1-DDBFAA6ABC79}" srcOrd="0" destOrd="0" presId="urn:microsoft.com/office/officeart/2005/8/layout/lProcess3"/>
    <dgm:cxn modelId="{B9B5182B-CB91-4962-BBC1-9FB21F09D5B7}" type="presParOf" srcId="{3CC055DF-1A98-4758-907C-23E535D0B1BF}" destId="{B9449A46-9F2C-4D79-92F8-63ABCBA59F58}" srcOrd="3" destOrd="0" presId="urn:microsoft.com/office/officeart/2005/8/layout/lProcess3"/>
    <dgm:cxn modelId="{451D0525-8ABB-43AE-A24D-728D9C93670E}" type="presParOf" srcId="{3CC055DF-1A98-4758-907C-23E535D0B1BF}" destId="{DEF5CF5C-0765-4A80-847C-C5BE2B18ECFA}" srcOrd="4" destOrd="0" presId="urn:microsoft.com/office/officeart/2005/8/layout/lProcess3"/>
    <dgm:cxn modelId="{8C68D473-33F4-40E4-B2AA-0F3B0D208008}" type="presParOf" srcId="{DEF5CF5C-0765-4A80-847C-C5BE2B18ECFA}" destId="{881CFC50-8B2A-4520-B96F-A47391813D59}" srcOrd="0" destOrd="0" presId="urn:microsoft.com/office/officeart/2005/8/layout/lProcess3"/>
    <dgm:cxn modelId="{49A7E4C1-D527-452E-9BF5-4B3A92BE1F30}" type="presParOf" srcId="{3CC055DF-1A98-4758-907C-23E535D0B1BF}" destId="{46876587-C73A-4F8D-BA3D-C755D895F9BC}" srcOrd="5" destOrd="0" presId="urn:microsoft.com/office/officeart/2005/8/layout/lProcess3"/>
    <dgm:cxn modelId="{E916E40E-DA3E-4936-BED0-149500148142}" type="presParOf" srcId="{3CC055DF-1A98-4758-907C-23E535D0B1BF}" destId="{46949C4F-8018-4D09-8DB8-44264D1A8EAB}" srcOrd="6" destOrd="0" presId="urn:microsoft.com/office/officeart/2005/8/layout/lProcess3"/>
    <dgm:cxn modelId="{CD068C2D-09E8-4A0F-886D-E608BB13C003}" type="presParOf" srcId="{46949C4F-8018-4D09-8DB8-44264D1A8EAB}" destId="{8DB07DB9-281C-4DBE-AC0B-D17FA87E21BB}" srcOrd="0" destOrd="0" presId="urn:microsoft.com/office/officeart/2005/8/layout/l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2A816E1-16C7-47BC-94A2-3670096D088A}" type="doc">
      <dgm:prSet loTypeId="urn:microsoft.com/office/officeart/2005/8/layout/hList7" loCatId="list" qsTypeId="urn:microsoft.com/office/officeart/2005/8/quickstyle/simple1" qsCatId="simple" csTypeId="urn:microsoft.com/office/officeart/2005/8/colors/accent1_1" csCatId="accent1" phldr="1"/>
      <dgm:spPr/>
      <dgm:t>
        <a:bodyPr/>
        <a:lstStyle/>
        <a:p>
          <a:endParaRPr lang="es-ES"/>
        </a:p>
      </dgm:t>
    </dgm:pt>
    <dgm:pt modelId="{F852AE38-1B50-4C1E-8288-9CF58B7DB7FB}">
      <dgm:prSet/>
      <dgm:spPr/>
      <dgm:t>
        <a:bodyPr/>
        <a:lstStyle/>
        <a:p>
          <a:r>
            <a:rPr lang="es-ES" dirty="0"/>
            <a:t>Ofrecer la lógica de envío de mensajes</a:t>
          </a:r>
        </a:p>
      </dgm:t>
    </dgm:pt>
    <dgm:pt modelId="{F7331FD2-8BF0-4A14-B017-33DA10806770}" type="parTrans" cxnId="{96979365-87EE-44AB-A5BC-DB6C33BB3FD6}">
      <dgm:prSet/>
      <dgm:spPr/>
      <dgm:t>
        <a:bodyPr/>
        <a:lstStyle/>
        <a:p>
          <a:endParaRPr lang="es-ES"/>
        </a:p>
      </dgm:t>
    </dgm:pt>
    <dgm:pt modelId="{306F4E2F-D3BD-4E7A-825D-23F5A3D479E0}" type="sibTrans" cxnId="{96979365-87EE-44AB-A5BC-DB6C33BB3FD6}">
      <dgm:prSet/>
      <dgm:spPr/>
      <dgm:t>
        <a:bodyPr/>
        <a:lstStyle/>
        <a:p>
          <a:endParaRPr lang="es-ES"/>
        </a:p>
      </dgm:t>
    </dgm:pt>
    <dgm:pt modelId="{B626CA79-7ACB-4986-B7B3-B54DEC19B948}">
      <dgm:prSet/>
      <dgm:spPr/>
      <dgm:t>
        <a:bodyPr/>
        <a:lstStyle/>
        <a:p>
          <a:r>
            <a:rPr lang="es-ES" dirty="0"/>
            <a:t>Ofrecer la lógica de envío de archivos</a:t>
          </a:r>
        </a:p>
      </dgm:t>
    </dgm:pt>
    <dgm:pt modelId="{62BA3BF4-5CE5-4438-9C98-64A311B940C9}" type="parTrans" cxnId="{10CDD7FA-332E-406B-842F-96894E773C15}">
      <dgm:prSet/>
      <dgm:spPr/>
      <dgm:t>
        <a:bodyPr/>
        <a:lstStyle/>
        <a:p>
          <a:endParaRPr lang="es-ES"/>
        </a:p>
      </dgm:t>
    </dgm:pt>
    <dgm:pt modelId="{D9018D57-EF3A-4943-923B-57CE3CE6409B}" type="sibTrans" cxnId="{10CDD7FA-332E-406B-842F-96894E773C15}">
      <dgm:prSet/>
      <dgm:spPr/>
      <dgm:t>
        <a:bodyPr/>
        <a:lstStyle/>
        <a:p>
          <a:endParaRPr lang="es-ES"/>
        </a:p>
      </dgm:t>
    </dgm:pt>
    <dgm:pt modelId="{919DE6AF-1769-42C0-ACBA-25F661C57BE3}">
      <dgm:prSet/>
      <dgm:spPr/>
      <dgm:t>
        <a:bodyPr/>
        <a:lstStyle/>
        <a:p>
          <a:r>
            <a:rPr lang="es-ES" dirty="0"/>
            <a:t>Ofrecer temas y un diseño gráfico agradable</a:t>
          </a:r>
        </a:p>
      </dgm:t>
    </dgm:pt>
    <dgm:pt modelId="{B433E448-4F60-43AA-9D08-99C7E9970E4F}" type="parTrans" cxnId="{AA842419-7CB8-4E6E-AB0E-3AC019580A95}">
      <dgm:prSet/>
      <dgm:spPr/>
      <dgm:t>
        <a:bodyPr/>
        <a:lstStyle/>
        <a:p>
          <a:endParaRPr lang="es-ES"/>
        </a:p>
      </dgm:t>
    </dgm:pt>
    <dgm:pt modelId="{2BCCCB5F-3838-4FD6-9436-DB2962762AD7}" type="sibTrans" cxnId="{AA842419-7CB8-4E6E-AB0E-3AC019580A95}">
      <dgm:prSet/>
      <dgm:spPr/>
      <dgm:t>
        <a:bodyPr/>
        <a:lstStyle/>
        <a:p>
          <a:endParaRPr lang="es-ES"/>
        </a:p>
      </dgm:t>
    </dgm:pt>
    <dgm:pt modelId="{B3511494-D205-4C93-8FCE-83483B25D40E}">
      <dgm:prSet/>
      <dgm:spPr/>
      <dgm:t>
        <a:bodyPr/>
        <a:lstStyle/>
        <a:p>
          <a:r>
            <a:rPr lang="es-ES" dirty="0"/>
            <a:t>Ofrecer nuevas formas de comunicación</a:t>
          </a:r>
        </a:p>
      </dgm:t>
    </dgm:pt>
    <dgm:pt modelId="{EB4A8A36-2FEE-41FC-A1A4-43E474D29F57}" type="parTrans" cxnId="{8BB94854-2DCA-4B95-911E-A62D1932CBAB}">
      <dgm:prSet/>
      <dgm:spPr/>
      <dgm:t>
        <a:bodyPr/>
        <a:lstStyle/>
        <a:p>
          <a:endParaRPr lang="es-ES"/>
        </a:p>
      </dgm:t>
    </dgm:pt>
    <dgm:pt modelId="{34FFF94E-9730-4D15-BED3-7CF271581C91}" type="sibTrans" cxnId="{8BB94854-2DCA-4B95-911E-A62D1932CBAB}">
      <dgm:prSet/>
      <dgm:spPr/>
      <dgm:t>
        <a:bodyPr/>
        <a:lstStyle/>
        <a:p>
          <a:endParaRPr lang="es-ES"/>
        </a:p>
      </dgm:t>
    </dgm:pt>
    <dgm:pt modelId="{490EDA31-ACB8-4A6E-B71C-FBA25E93AF99}" type="pres">
      <dgm:prSet presAssocID="{D2A816E1-16C7-47BC-94A2-3670096D088A}" presName="Name0" presStyleCnt="0">
        <dgm:presLayoutVars>
          <dgm:dir/>
          <dgm:resizeHandles val="exact"/>
        </dgm:presLayoutVars>
      </dgm:prSet>
      <dgm:spPr/>
    </dgm:pt>
    <dgm:pt modelId="{B7720237-46A9-4F9A-9270-8921238D2C62}" type="pres">
      <dgm:prSet presAssocID="{D2A816E1-16C7-47BC-94A2-3670096D088A}" presName="fgShape" presStyleLbl="fgShp" presStyleIdx="0" presStyleCnt="1"/>
      <dgm:spPr/>
    </dgm:pt>
    <dgm:pt modelId="{6A3E2647-C28E-49DD-B3FC-39298C10E79B}" type="pres">
      <dgm:prSet presAssocID="{D2A816E1-16C7-47BC-94A2-3670096D088A}" presName="linComp" presStyleCnt="0"/>
      <dgm:spPr/>
    </dgm:pt>
    <dgm:pt modelId="{8792E6BB-97B5-40E9-A343-B3EA8D1AC382}" type="pres">
      <dgm:prSet presAssocID="{F852AE38-1B50-4C1E-8288-9CF58B7DB7FB}" presName="compNode" presStyleCnt="0"/>
      <dgm:spPr/>
    </dgm:pt>
    <dgm:pt modelId="{6756635E-6698-41B9-9EDD-A75869939D0C}" type="pres">
      <dgm:prSet presAssocID="{F852AE38-1B50-4C1E-8288-9CF58B7DB7FB}" presName="bkgdShape" presStyleLbl="node1" presStyleIdx="0" presStyleCnt="4"/>
      <dgm:spPr/>
    </dgm:pt>
    <dgm:pt modelId="{B16047FB-E6A3-43D7-B5B4-AA8E228FBC86}" type="pres">
      <dgm:prSet presAssocID="{F852AE38-1B50-4C1E-8288-9CF58B7DB7FB}" presName="nodeTx" presStyleLbl="node1" presStyleIdx="0" presStyleCnt="4">
        <dgm:presLayoutVars>
          <dgm:bulletEnabled val="1"/>
        </dgm:presLayoutVars>
      </dgm:prSet>
      <dgm:spPr/>
    </dgm:pt>
    <dgm:pt modelId="{51D7E1ED-B43B-49CC-B1AD-0D5FFEBDAA3C}" type="pres">
      <dgm:prSet presAssocID="{F852AE38-1B50-4C1E-8288-9CF58B7DB7FB}" presName="invisiNode" presStyleLbl="node1" presStyleIdx="0" presStyleCnt="4"/>
      <dgm:spPr/>
    </dgm:pt>
    <dgm:pt modelId="{37EBF3E2-0A13-4AD8-865F-EB079E3BF8BC}" type="pres">
      <dgm:prSet presAssocID="{F852AE38-1B50-4C1E-8288-9CF58B7DB7FB}" presName="imagNode" presStyleLbl="fgImgPlac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Burbuja de chat con relleno sólido"/>
        </a:ext>
      </dgm:extLst>
    </dgm:pt>
    <dgm:pt modelId="{3BCF1D16-5575-47A7-A7AB-5F3C175F4894}" type="pres">
      <dgm:prSet presAssocID="{306F4E2F-D3BD-4E7A-825D-23F5A3D479E0}" presName="sibTrans" presStyleLbl="sibTrans2D1" presStyleIdx="0" presStyleCnt="0"/>
      <dgm:spPr/>
    </dgm:pt>
    <dgm:pt modelId="{775F4522-CAAB-4448-8E0A-B4B8CBBB938A}" type="pres">
      <dgm:prSet presAssocID="{B626CA79-7ACB-4986-B7B3-B54DEC19B948}" presName="compNode" presStyleCnt="0"/>
      <dgm:spPr/>
    </dgm:pt>
    <dgm:pt modelId="{6C364E3F-FCA7-43AE-B847-71D055DA8C81}" type="pres">
      <dgm:prSet presAssocID="{B626CA79-7ACB-4986-B7B3-B54DEC19B948}" presName="bkgdShape" presStyleLbl="node1" presStyleIdx="1" presStyleCnt="4"/>
      <dgm:spPr/>
    </dgm:pt>
    <dgm:pt modelId="{C7958576-9B37-46F1-9626-9D5DE15D1F11}" type="pres">
      <dgm:prSet presAssocID="{B626CA79-7ACB-4986-B7B3-B54DEC19B948}" presName="nodeTx" presStyleLbl="node1" presStyleIdx="1" presStyleCnt="4">
        <dgm:presLayoutVars>
          <dgm:bulletEnabled val="1"/>
        </dgm:presLayoutVars>
      </dgm:prSet>
      <dgm:spPr/>
    </dgm:pt>
    <dgm:pt modelId="{C05720B4-2E8C-43F3-AC37-EAE545A88AF5}" type="pres">
      <dgm:prSet presAssocID="{B626CA79-7ACB-4986-B7B3-B54DEC19B948}" presName="invisiNode" presStyleLbl="node1" presStyleIdx="1" presStyleCnt="4"/>
      <dgm:spPr/>
    </dgm:pt>
    <dgm:pt modelId="{58A39195-C5A3-44AA-8B30-389CF6C8AC29}" type="pres">
      <dgm:prSet presAssocID="{B626CA79-7ACB-4986-B7B3-B54DEC19B948}" presName="imagNode" presStyleLbl="fgImgPlac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Documento con relleno sólido"/>
        </a:ext>
      </dgm:extLst>
    </dgm:pt>
    <dgm:pt modelId="{B521E4C6-D6C9-4659-BEFF-CB88D35A64ED}" type="pres">
      <dgm:prSet presAssocID="{D9018D57-EF3A-4943-923B-57CE3CE6409B}" presName="sibTrans" presStyleLbl="sibTrans2D1" presStyleIdx="0" presStyleCnt="0"/>
      <dgm:spPr/>
    </dgm:pt>
    <dgm:pt modelId="{E9C40407-6116-4F68-A556-4800AB60D944}" type="pres">
      <dgm:prSet presAssocID="{919DE6AF-1769-42C0-ACBA-25F661C57BE3}" presName="compNode" presStyleCnt="0"/>
      <dgm:spPr/>
    </dgm:pt>
    <dgm:pt modelId="{0B9D71B8-2B2F-40AE-B1C1-200E7EA4E7C9}" type="pres">
      <dgm:prSet presAssocID="{919DE6AF-1769-42C0-ACBA-25F661C57BE3}" presName="bkgdShape" presStyleLbl="node1" presStyleIdx="2" presStyleCnt="4"/>
      <dgm:spPr/>
    </dgm:pt>
    <dgm:pt modelId="{D12E3C28-3A83-4ABA-A08A-A7C0CFD8EC53}" type="pres">
      <dgm:prSet presAssocID="{919DE6AF-1769-42C0-ACBA-25F661C57BE3}" presName="nodeTx" presStyleLbl="node1" presStyleIdx="2" presStyleCnt="4">
        <dgm:presLayoutVars>
          <dgm:bulletEnabled val="1"/>
        </dgm:presLayoutVars>
      </dgm:prSet>
      <dgm:spPr/>
    </dgm:pt>
    <dgm:pt modelId="{8B2F087A-5CEB-4878-9760-C808E02D12BC}" type="pres">
      <dgm:prSet presAssocID="{919DE6AF-1769-42C0-ACBA-25F661C57BE3}" presName="invisiNode" presStyleLbl="node1" presStyleIdx="2" presStyleCnt="4"/>
      <dgm:spPr/>
    </dgm:pt>
    <dgm:pt modelId="{1E174517-09C7-4745-AD68-2585779EF92C}" type="pres">
      <dgm:prSet presAssocID="{919DE6AF-1769-42C0-ACBA-25F661C57BE3}" presName="imagNode" presStyleLbl="fgImgPlace1" presStyleIdx="2" presStyleCnt="4" custScaleY="10008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effectLst/>
      </dgm:spPr>
      <dgm:extLst>
        <a:ext uri="{E40237B7-FDA0-4F09-8148-C483321AD2D9}">
          <dgm14:cNvPr xmlns:dgm14="http://schemas.microsoft.com/office/drawing/2010/diagram" id="0" name="" descr="Pincel con relleno sólido"/>
        </a:ext>
      </dgm:extLst>
    </dgm:pt>
    <dgm:pt modelId="{A4FD082F-47E4-41A1-8BB2-A4DB2FC9A2E8}" type="pres">
      <dgm:prSet presAssocID="{2BCCCB5F-3838-4FD6-9436-DB2962762AD7}" presName="sibTrans" presStyleLbl="sibTrans2D1" presStyleIdx="0" presStyleCnt="0"/>
      <dgm:spPr/>
    </dgm:pt>
    <dgm:pt modelId="{17CF74D0-EE0E-433F-BBA2-3642C24945D4}" type="pres">
      <dgm:prSet presAssocID="{B3511494-D205-4C93-8FCE-83483B25D40E}" presName="compNode" presStyleCnt="0"/>
      <dgm:spPr/>
    </dgm:pt>
    <dgm:pt modelId="{A5F060B2-4AA4-4E50-A411-8E4599928108}" type="pres">
      <dgm:prSet presAssocID="{B3511494-D205-4C93-8FCE-83483B25D40E}" presName="bkgdShape" presStyleLbl="node1" presStyleIdx="3" presStyleCnt="4"/>
      <dgm:spPr/>
    </dgm:pt>
    <dgm:pt modelId="{B80270AE-4D62-4756-8B9B-9DED43DFF350}" type="pres">
      <dgm:prSet presAssocID="{B3511494-D205-4C93-8FCE-83483B25D40E}" presName="nodeTx" presStyleLbl="node1" presStyleIdx="3" presStyleCnt="4">
        <dgm:presLayoutVars>
          <dgm:bulletEnabled val="1"/>
        </dgm:presLayoutVars>
      </dgm:prSet>
      <dgm:spPr/>
    </dgm:pt>
    <dgm:pt modelId="{5577BB33-97C8-4575-AF69-6CC0137AD59E}" type="pres">
      <dgm:prSet presAssocID="{B3511494-D205-4C93-8FCE-83483B25D40E}" presName="invisiNode" presStyleLbl="node1" presStyleIdx="3" presStyleCnt="4"/>
      <dgm:spPr/>
    </dgm:pt>
    <dgm:pt modelId="{A530AD19-D035-4A1E-9417-6077384A9468}" type="pres">
      <dgm:prSet presAssocID="{B3511494-D205-4C93-8FCE-83483B25D40E}" presName="imagNode" presStyleLbl="fgImgPlac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dgm:spPr>
      <dgm:extLst>
        <a:ext uri="{E40237B7-FDA0-4F09-8148-C483321AD2D9}">
          <dgm14:cNvPr xmlns:dgm14="http://schemas.microsoft.com/office/drawing/2010/diagram" id="0" name="" descr="Cara divertida con relleno sólido con relleno sólido"/>
        </a:ext>
      </dgm:extLst>
    </dgm:pt>
  </dgm:ptLst>
  <dgm:cxnLst>
    <dgm:cxn modelId="{AA842419-7CB8-4E6E-AB0E-3AC019580A95}" srcId="{D2A816E1-16C7-47BC-94A2-3670096D088A}" destId="{919DE6AF-1769-42C0-ACBA-25F661C57BE3}" srcOrd="2" destOrd="0" parTransId="{B433E448-4F60-43AA-9D08-99C7E9970E4F}" sibTransId="{2BCCCB5F-3838-4FD6-9436-DB2962762AD7}"/>
    <dgm:cxn modelId="{0444E421-1841-4B02-938E-8BAE43C8EEEC}" type="presOf" srcId="{2BCCCB5F-3838-4FD6-9436-DB2962762AD7}" destId="{A4FD082F-47E4-41A1-8BB2-A4DB2FC9A2E8}" srcOrd="0" destOrd="0" presId="urn:microsoft.com/office/officeart/2005/8/layout/hList7"/>
    <dgm:cxn modelId="{F4FE9340-E27A-4F61-A2EC-9C75423BCF74}" type="presOf" srcId="{919DE6AF-1769-42C0-ACBA-25F661C57BE3}" destId="{0B9D71B8-2B2F-40AE-B1C1-200E7EA4E7C9}" srcOrd="0" destOrd="0" presId="urn:microsoft.com/office/officeart/2005/8/layout/hList7"/>
    <dgm:cxn modelId="{96979365-87EE-44AB-A5BC-DB6C33BB3FD6}" srcId="{D2A816E1-16C7-47BC-94A2-3670096D088A}" destId="{F852AE38-1B50-4C1E-8288-9CF58B7DB7FB}" srcOrd="0" destOrd="0" parTransId="{F7331FD2-8BF0-4A14-B017-33DA10806770}" sibTransId="{306F4E2F-D3BD-4E7A-825D-23F5A3D479E0}"/>
    <dgm:cxn modelId="{6C942D48-B7D8-410E-9CEB-7A20DFCEA4C3}" type="presOf" srcId="{B3511494-D205-4C93-8FCE-83483B25D40E}" destId="{B80270AE-4D62-4756-8B9B-9DED43DFF350}" srcOrd="1" destOrd="0" presId="urn:microsoft.com/office/officeart/2005/8/layout/hList7"/>
    <dgm:cxn modelId="{0243614A-7001-4F8D-9305-271D89C2A6DE}" type="presOf" srcId="{D2A816E1-16C7-47BC-94A2-3670096D088A}" destId="{490EDA31-ACB8-4A6E-B71C-FBA25E93AF99}" srcOrd="0" destOrd="0" presId="urn:microsoft.com/office/officeart/2005/8/layout/hList7"/>
    <dgm:cxn modelId="{F9A7F671-5879-443F-A7E0-7B114243D5EE}" type="presOf" srcId="{B626CA79-7ACB-4986-B7B3-B54DEC19B948}" destId="{C7958576-9B37-46F1-9626-9D5DE15D1F11}" srcOrd="1" destOrd="0" presId="urn:microsoft.com/office/officeart/2005/8/layout/hList7"/>
    <dgm:cxn modelId="{8BB94854-2DCA-4B95-911E-A62D1932CBAB}" srcId="{D2A816E1-16C7-47BC-94A2-3670096D088A}" destId="{B3511494-D205-4C93-8FCE-83483B25D40E}" srcOrd="3" destOrd="0" parTransId="{EB4A8A36-2FEE-41FC-A1A4-43E474D29F57}" sibTransId="{34FFF94E-9730-4D15-BED3-7CF271581C91}"/>
    <dgm:cxn modelId="{CF8D8A55-B83E-41E1-91CA-CF8E32BFBE0C}" type="presOf" srcId="{919DE6AF-1769-42C0-ACBA-25F661C57BE3}" destId="{D12E3C28-3A83-4ABA-A08A-A7C0CFD8EC53}" srcOrd="1" destOrd="0" presId="urn:microsoft.com/office/officeart/2005/8/layout/hList7"/>
    <dgm:cxn modelId="{FCD51357-30F1-423A-A8A0-858199D22B26}" type="presOf" srcId="{B626CA79-7ACB-4986-B7B3-B54DEC19B948}" destId="{6C364E3F-FCA7-43AE-B847-71D055DA8C81}" srcOrd="0" destOrd="0" presId="urn:microsoft.com/office/officeart/2005/8/layout/hList7"/>
    <dgm:cxn modelId="{91AB6E92-40D9-4566-A3A9-EE8335764B00}" type="presOf" srcId="{B3511494-D205-4C93-8FCE-83483B25D40E}" destId="{A5F060B2-4AA4-4E50-A411-8E4599928108}" srcOrd="0" destOrd="0" presId="urn:microsoft.com/office/officeart/2005/8/layout/hList7"/>
    <dgm:cxn modelId="{066D6B93-AB51-4F67-A647-F907CD97B2BA}" type="presOf" srcId="{F852AE38-1B50-4C1E-8288-9CF58B7DB7FB}" destId="{6756635E-6698-41B9-9EDD-A75869939D0C}" srcOrd="0" destOrd="0" presId="urn:microsoft.com/office/officeart/2005/8/layout/hList7"/>
    <dgm:cxn modelId="{208C00BF-54E5-4745-BE09-14C796F3C385}" type="presOf" srcId="{D9018D57-EF3A-4943-923B-57CE3CE6409B}" destId="{B521E4C6-D6C9-4659-BEFF-CB88D35A64ED}" srcOrd="0" destOrd="0" presId="urn:microsoft.com/office/officeart/2005/8/layout/hList7"/>
    <dgm:cxn modelId="{8A6EAEE9-EA45-4693-B94A-8B13387CD341}" type="presOf" srcId="{F852AE38-1B50-4C1E-8288-9CF58B7DB7FB}" destId="{B16047FB-E6A3-43D7-B5B4-AA8E228FBC86}" srcOrd="1" destOrd="0" presId="urn:microsoft.com/office/officeart/2005/8/layout/hList7"/>
    <dgm:cxn modelId="{95E5D8E9-95A9-406C-9182-5032EA26E497}" type="presOf" srcId="{306F4E2F-D3BD-4E7A-825D-23F5A3D479E0}" destId="{3BCF1D16-5575-47A7-A7AB-5F3C175F4894}" srcOrd="0" destOrd="0" presId="urn:microsoft.com/office/officeart/2005/8/layout/hList7"/>
    <dgm:cxn modelId="{10CDD7FA-332E-406B-842F-96894E773C15}" srcId="{D2A816E1-16C7-47BC-94A2-3670096D088A}" destId="{B626CA79-7ACB-4986-B7B3-B54DEC19B948}" srcOrd="1" destOrd="0" parTransId="{62BA3BF4-5CE5-4438-9C98-64A311B940C9}" sibTransId="{D9018D57-EF3A-4943-923B-57CE3CE6409B}"/>
    <dgm:cxn modelId="{FACE69A4-E77F-42DA-8F0B-532B4CEFC98F}" type="presParOf" srcId="{490EDA31-ACB8-4A6E-B71C-FBA25E93AF99}" destId="{B7720237-46A9-4F9A-9270-8921238D2C62}" srcOrd="0" destOrd="0" presId="urn:microsoft.com/office/officeart/2005/8/layout/hList7"/>
    <dgm:cxn modelId="{80D62282-EAC8-4405-ABFA-C6AC067EC228}" type="presParOf" srcId="{490EDA31-ACB8-4A6E-B71C-FBA25E93AF99}" destId="{6A3E2647-C28E-49DD-B3FC-39298C10E79B}" srcOrd="1" destOrd="0" presId="urn:microsoft.com/office/officeart/2005/8/layout/hList7"/>
    <dgm:cxn modelId="{49FFCE4A-56D1-41A1-83F1-FD6C0FEB7AA1}" type="presParOf" srcId="{6A3E2647-C28E-49DD-B3FC-39298C10E79B}" destId="{8792E6BB-97B5-40E9-A343-B3EA8D1AC382}" srcOrd="0" destOrd="0" presId="urn:microsoft.com/office/officeart/2005/8/layout/hList7"/>
    <dgm:cxn modelId="{1C5D3804-8838-41DF-A1D7-6342E7B4620E}" type="presParOf" srcId="{8792E6BB-97B5-40E9-A343-B3EA8D1AC382}" destId="{6756635E-6698-41B9-9EDD-A75869939D0C}" srcOrd="0" destOrd="0" presId="urn:microsoft.com/office/officeart/2005/8/layout/hList7"/>
    <dgm:cxn modelId="{C16A9E4A-8353-4156-BB5B-60653FAFD60A}" type="presParOf" srcId="{8792E6BB-97B5-40E9-A343-B3EA8D1AC382}" destId="{B16047FB-E6A3-43D7-B5B4-AA8E228FBC86}" srcOrd="1" destOrd="0" presId="urn:microsoft.com/office/officeart/2005/8/layout/hList7"/>
    <dgm:cxn modelId="{E8AA5FDC-C5EC-415C-9718-1ECD1F9D4975}" type="presParOf" srcId="{8792E6BB-97B5-40E9-A343-B3EA8D1AC382}" destId="{51D7E1ED-B43B-49CC-B1AD-0D5FFEBDAA3C}" srcOrd="2" destOrd="0" presId="urn:microsoft.com/office/officeart/2005/8/layout/hList7"/>
    <dgm:cxn modelId="{5E786F82-0B9B-4811-AFDD-80177DE511B4}" type="presParOf" srcId="{8792E6BB-97B5-40E9-A343-B3EA8D1AC382}" destId="{37EBF3E2-0A13-4AD8-865F-EB079E3BF8BC}" srcOrd="3" destOrd="0" presId="urn:microsoft.com/office/officeart/2005/8/layout/hList7"/>
    <dgm:cxn modelId="{122152B2-56B1-48A7-B572-A3FA9D3587EA}" type="presParOf" srcId="{6A3E2647-C28E-49DD-B3FC-39298C10E79B}" destId="{3BCF1D16-5575-47A7-A7AB-5F3C175F4894}" srcOrd="1" destOrd="0" presId="urn:microsoft.com/office/officeart/2005/8/layout/hList7"/>
    <dgm:cxn modelId="{D0A1C255-47AE-476B-B80C-D902C193A2C8}" type="presParOf" srcId="{6A3E2647-C28E-49DD-B3FC-39298C10E79B}" destId="{775F4522-CAAB-4448-8E0A-B4B8CBBB938A}" srcOrd="2" destOrd="0" presId="urn:microsoft.com/office/officeart/2005/8/layout/hList7"/>
    <dgm:cxn modelId="{A861D972-4D5F-4BF0-A7E1-B83CC55156F6}" type="presParOf" srcId="{775F4522-CAAB-4448-8E0A-B4B8CBBB938A}" destId="{6C364E3F-FCA7-43AE-B847-71D055DA8C81}" srcOrd="0" destOrd="0" presId="urn:microsoft.com/office/officeart/2005/8/layout/hList7"/>
    <dgm:cxn modelId="{FCBA6838-D796-4A08-9F48-3263527A1559}" type="presParOf" srcId="{775F4522-CAAB-4448-8E0A-B4B8CBBB938A}" destId="{C7958576-9B37-46F1-9626-9D5DE15D1F11}" srcOrd="1" destOrd="0" presId="urn:microsoft.com/office/officeart/2005/8/layout/hList7"/>
    <dgm:cxn modelId="{6DFA5888-62E0-4CF1-B72A-8659D9C0C050}" type="presParOf" srcId="{775F4522-CAAB-4448-8E0A-B4B8CBBB938A}" destId="{C05720B4-2E8C-43F3-AC37-EAE545A88AF5}" srcOrd="2" destOrd="0" presId="urn:microsoft.com/office/officeart/2005/8/layout/hList7"/>
    <dgm:cxn modelId="{C3EB38A9-1DCB-45E1-B063-E4556CD3463F}" type="presParOf" srcId="{775F4522-CAAB-4448-8E0A-B4B8CBBB938A}" destId="{58A39195-C5A3-44AA-8B30-389CF6C8AC29}" srcOrd="3" destOrd="0" presId="urn:microsoft.com/office/officeart/2005/8/layout/hList7"/>
    <dgm:cxn modelId="{3E629C4F-06E6-49A5-B180-E5631D13D2E2}" type="presParOf" srcId="{6A3E2647-C28E-49DD-B3FC-39298C10E79B}" destId="{B521E4C6-D6C9-4659-BEFF-CB88D35A64ED}" srcOrd="3" destOrd="0" presId="urn:microsoft.com/office/officeart/2005/8/layout/hList7"/>
    <dgm:cxn modelId="{16490129-07FD-465D-B440-7284057D4217}" type="presParOf" srcId="{6A3E2647-C28E-49DD-B3FC-39298C10E79B}" destId="{E9C40407-6116-4F68-A556-4800AB60D944}" srcOrd="4" destOrd="0" presId="urn:microsoft.com/office/officeart/2005/8/layout/hList7"/>
    <dgm:cxn modelId="{7C7A0E86-76F8-4C02-81BB-5312E9819BFA}" type="presParOf" srcId="{E9C40407-6116-4F68-A556-4800AB60D944}" destId="{0B9D71B8-2B2F-40AE-B1C1-200E7EA4E7C9}" srcOrd="0" destOrd="0" presId="urn:microsoft.com/office/officeart/2005/8/layout/hList7"/>
    <dgm:cxn modelId="{7644958F-3F5F-4E17-9397-4C26F97BA34E}" type="presParOf" srcId="{E9C40407-6116-4F68-A556-4800AB60D944}" destId="{D12E3C28-3A83-4ABA-A08A-A7C0CFD8EC53}" srcOrd="1" destOrd="0" presId="urn:microsoft.com/office/officeart/2005/8/layout/hList7"/>
    <dgm:cxn modelId="{95731F8F-A6C5-421B-B53B-5B564D6B4350}" type="presParOf" srcId="{E9C40407-6116-4F68-A556-4800AB60D944}" destId="{8B2F087A-5CEB-4878-9760-C808E02D12BC}" srcOrd="2" destOrd="0" presId="urn:microsoft.com/office/officeart/2005/8/layout/hList7"/>
    <dgm:cxn modelId="{B460D462-4110-4D7A-822B-0982F346C9EB}" type="presParOf" srcId="{E9C40407-6116-4F68-A556-4800AB60D944}" destId="{1E174517-09C7-4745-AD68-2585779EF92C}" srcOrd="3" destOrd="0" presId="urn:microsoft.com/office/officeart/2005/8/layout/hList7"/>
    <dgm:cxn modelId="{DB1E51A6-1B70-4CB0-8D4C-1AD61EFF4025}" type="presParOf" srcId="{6A3E2647-C28E-49DD-B3FC-39298C10E79B}" destId="{A4FD082F-47E4-41A1-8BB2-A4DB2FC9A2E8}" srcOrd="5" destOrd="0" presId="urn:microsoft.com/office/officeart/2005/8/layout/hList7"/>
    <dgm:cxn modelId="{4418A27F-DC74-4D5F-A3F8-BC7F4E2C01D4}" type="presParOf" srcId="{6A3E2647-C28E-49DD-B3FC-39298C10E79B}" destId="{17CF74D0-EE0E-433F-BBA2-3642C24945D4}" srcOrd="6" destOrd="0" presId="urn:microsoft.com/office/officeart/2005/8/layout/hList7"/>
    <dgm:cxn modelId="{8538A705-2634-4CED-A1E2-AFC39124B1AD}" type="presParOf" srcId="{17CF74D0-EE0E-433F-BBA2-3642C24945D4}" destId="{A5F060B2-4AA4-4E50-A411-8E4599928108}" srcOrd="0" destOrd="0" presId="urn:microsoft.com/office/officeart/2005/8/layout/hList7"/>
    <dgm:cxn modelId="{4016E704-98C2-4520-9C2D-67CBE9BB0C11}" type="presParOf" srcId="{17CF74D0-EE0E-433F-BBA2-3642C24945D4}" destId="{B80270AE-4D62-4756-8B9B-9DED43DFF350}" srcOrd="1" destOrd="0" presId="urn:microsoft.com/office/officeart/2005/8/layout/hList7"/>
    <dgm:cxn modelId="{2575996E-CF59-4FA5-97D5-2B0BE7F6D220}" type="presParOf" srcId="{17CF74D0-EE0E-433F-BBA2-3642C24945D4}" destId="{5577BB33-97C8-4575-AF69-6CC0137AD59E}" srcOrd="2" destOrd="0" presId="urn:microsoft.com/office/officeart/2005/8/layout/hList7"/>
    <dgm:cxn modelId="{BCC5B56A-ECF5-4A65-A9EE-BB60EBCD0909}" type="presParOf" srcId="{17CF74D0-EE0E-433F-BBA2-3642C24945D4}" destId="{A530AD19-D035-4A1E-9417-6077384A9468}" srcOrd="3" destOrd="0" presId="urn:microsoft.com/office/officeart/2005/8/layout/hList7"/>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9952602B-B022-48EC-9E1E-5FD923D33E15}" type="doc">
      <dgm:prSet loTypeId="urn:microsoft.com/office/officeart/2005/8/layout/vList3" loCatId="picture" qsTypeId="urn:microsoft.com/office/officeart/2005/8/quickstyle/simple1" qsCatId="simple" csTypeId="urn:microsoft.com/office/officeart/2005/8/colors/accent1_2" csCatId="accent1" phldr="1"/>
      <dgm:spPr/>
    </dgm:pt>
    <dgm:pt modelId="{6AB69482-D0E4-4101-A030-6904E5D3E84E}">
      <dgm:prSet phldrT="[Texto]"/>
      <dgm:spPr/>
      <dgm:t>
        <a:bodyPr/>
        <a:lstStyle/>
        <a:p>
          <a:r>
            <a:rPr lang="es-ES" dirty="0"/>
            <a:t>Envío de </a:t>
          </a:r>
          <a:r>
            <a:rPr lang="es-ES" dirty="0" err="1"/>
            <a:t>Stickers</a:t>
          </a:r>
          <a:endParaRPr lang="es-ES" dirty="0"/>
        </a:p>
      </dgm:t>
    </dgm:pt>
    <dgm:pt modelId="{BBD5F30F-FBDC-4B61-A50E-6FBC902780F9}" type="parTrans" cxnId="{62F6571F-D8D9-47A0-BD4B-69618703716D}">
      <dgm:prSet/>
      <dgm:spPr/>
      <dgm:t>
        <a:bodyPr/>
        <a:lstStyle/>
        <a:p>
          <a:endParaRPr lang="es-ES"/>
        </a:p>
      </dgm:t>
    </dgm:pt>
    <dgm:pt modelId="{1BAEF34E-859F-4DE4-8028-81DF7536AB39}" type="sibTrans" cxnId="{62F6571F-D8D9-47A0-BD4B-69618703716D}">
      <dgm:prSet/>
      <dgm:spPr/>
      <dgm:t>
        <a:bodyPr/>
        <a:lstStyle/>
        <a:p>
          <a:endParaRPr lang="es-ES"/>
        </a:p>
      </dgm:t>
    </dgm:pt>
    <dgm:pt modelId="{2336E28E-2775-44F2-8C87-A8F74232336F}">
      <dgm:prSet phldrT="[Texto]"/>
      <dgm:spPr/>
      <dgm:t>
        <a:bodyPr/>
        <a:lstStyle/>
        <a:p>
          <a:r>
            <a:rPr lang="es-ES" dirty="0"/>
            <a:t>Envío de notas de voz</a:t>
          </a:r>
        </a:p>
      </dgm:t>
    </dgm:pt>
    <dgm:pt modelId="{03B93FEA-61DA-4A5D-9A4D-ECBBA2712F37}" type="parTrans" cxnId="{22B764F7-E29E-4914-A39E-0AC0F0887736}">
      <dgm:prSet/>
      <dgm:spPr/>
      <dgm:t>
        <a:bodyPr/>
        <a:lstStyle/>
        <a:p>
          <a:endParaRPr lang="es-ES"/>
        </a:p>
      </dgm:t>
    </dgm:pt>
    <dgm:pt modelId="{7D7A34EC-D313-40AF-984B-2500B4C04AE5}" type="sibTrans" cxnId="{22B764F7-E29E-4914-A39E-0AC0F0887736}">
      <dgm:prSet/>
      <dgm:spPr/>
      <dgm:t>
        <a:bodyPr/>
        <a:lstStyle/>
        <a:p>
          <a:endParaRPr lang="es-ES"/>
        </a:p>
      </dgm:t>
    </dgm:pt>
    <dgm:pt modelId="{C1264DCF-27EA-4FF8-9EBD-9617B7B23CF8}">
      <dgm:prSet phldrT="[Texto]"/>
      <dgm:spPr/>
      <dgm:t>
        <a:bodyPr/>
        <a:lstStyle/>
        <a:p>
          <a:r>
            <a:rPr lang="es-ES" dirty="0"/>
            <a:t>Implementación de una galería de archivos personal de cada usuario</a:t>
          </a:r>
        </a:p>
      </dgm:t>
    </dgm:pt>
    <dgm:pt modelId="{8D9986CA-904C-47F7-9909-0BF321ED397E}" type="parTrans" cxnId="{9AD79B48-725A-46EF-B94A-CD2ACCAAC89D}">
      <dgm:prSet/>
      <dgm:spPr/>
      <dgm:t>
        <a:bodyPr/>
        <a:lstStyle/>
        <a:p>
          <a:endParaRPr lang="es-ES"/>
        </a:p>
      </dgm:t>
    </dgm:pt>
    <dgm:pt modelId="{2249A9CF-E415-4D20-B09E-58089F4B5EC6}" type="sibTrans" cxnId="{9AD79B48-725A-46EF-B94A-CD2ACCAAC89D}">
      <dgm:prSet/>
      <dgm:spPr/>
      <dgm:t>
        <a:bodyPr/>
        <a:lstStyle/>
        <a:p>
          <a:endParaRPr lang="es-ES"/>
        </a:p>
      </dgm:t>
    </dgm:pt>
    <dgm:pt modelId="{374F4F31-9C82-4FB5-8E6C-5EB328D7D490}">
      <dgm:prSet/>
      <dgm:spPr/>
      <dgm:t>
        <a:bodyPr/>
        <a:lstStyle/>
        <a:p>
          <a:pPr>
            <a:buClr>
              <a:srgbClr val="CB0017"/>
            </a:buClr>
            <a:buFont typeface="Arial" panose="020B0604020202020204" pitchFamily="34" charset="0"/>
            <a:buChar char="•"/>
          </a:pPr>
          <a:r>
            <a:rPr lang="es-ES" dirty="0"/>
            <a:t>Creación de un modelo de aplicación en versión móvil con el uso de la librería</a:t>
          </a:r>
        </a:p>
      </dgm:t>
    </dgm:pt>
    <dgm:pt modelId="{141601C5-8583-4126-9915-CE2039A06E04}" type="parTrans" cxnId="{775D77CF-84AF-4B46-86CB-CECE0527D579}">
      <dgm:prSet/>
      <dgm:spPr/>
      <dgm:t>
        <a:bodyPr/>
        <a:lstStyle/>
        <a:p>
          <a:endParaRPr lang="es-ES"/>
        </a:p>
      </dgm:t>
    </dgm:pt>
    <dgm:pt modelId="{CD54A621-837B-47AC-991D-D3FBF3B7704F}" type="sibTrans" cxnId="{775D77CF-84AF-4B46-86CB-CECE0527D579}">
      <dgm:prSet/>
      <dgm:spPr/>
      <dgm:t>
        <a:bodyPr/>
        <a:lstStyle/>
        <a:p>
          <a:endParaRPr lang="es-ES"/>
        </a:p>
      </dgm:t>
    </dgm:pt>
    <dgm:pt modelId="{BEB1C331-FE76-49F2-B621-37C9C380B7E6}">
      <dgm:prSet/>
      <dgm:spPr/>
      <dgm:t>
        <a:bodyPr/>
        <a:lstStyle/>
        <a:p>
          <a:r>
            <a:rPr lang="es-ES" dirty="0"/>
            <a:t>Integración de un servicio de videollamadas y compartición de pantalla</a:t>
          </a:r>
        </a:p>
      </dgm:t>
    </dgm:pt>
    <dgm:pt modelId="{A1893961-78EA-4D87-97F3-75A5CDC9C467}" type="parTrans" cxnId="{B8540751-EB3F-4A03-9D79-85C1FD9E1257}">
      <dgm:prSet/>
      <dgm:spPr/>
      <dgm:t>
        <a:bodyPr/>
        <a:lstStyle/>
        <a:p>
          <a:endParaRPr lang="es-ES"/>
        </a:p>
      </dgm:t>
    </dgm:pt>
    <dgm:pt modelId="{AA64BE82-57F6-4D1E-B767-8CEEC8B41F12}" type="sibTrans" cxnId="{B8540751-EB3F-4A03-9D79-85C1FD9E1257}">
      <dgm:prSet/>
      <dgm:spPr/>
      <dgm:t>
        <a:bodyPr/>
        <a:lstStyle/>
        <a:p>
          <a:endParaRPr lang="es-ES"/>
        </a:p>
      </dgm:t>
    </dgm:pt>
    <dgm:pt modelId="{28FF28F8-EB28-46D6-A6F9-D86EF64DD4DE}" type="pres">
      <dgm:prSet presAssocID="{9952602B-B022-48EC-9E1E-5FD923D33E15}" presName="linearFlow" presStyleCnt="0">
        <dgm:presLayoutVars>
          <dgm:dir/>
          <dgm:resizeHandles val="exact"/>
        </dgm:presLayoutVars>
      </dgm:prSet>
      <dgm:spPr/>
    </dgm:pt>
    <dgm:pt modelId="{29CC2B4E-8794-45B2-9DB7-3AAE3A55DD02}" type="pres">
      <dgm:prSet presAssocID="{6AB69482-D0E4-4101-A030-6904E5D3E84E}" presName="composite" presStyleCnt="0"/>
      <dgm:spPr/>
    </dgm:pt>
    <dgm:pt modelId="{FED12650-47F0-4427-8C74-8E57A9B147A3}" type="pres">
      <dgm:prSet presAssocID="{6AB69482-D0E4-4101-A030-6904E5D3E84E}" presName="imgShp" presStyleLbl="fgImgPlace1" presStyleIdx="0" presStyleCnt="5" custScaleX="95851" custScaleY="93065" custLinFactNeighborX="-54125" custLinFactNeighborY="2458"/>
      <dgm:spPr>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t="3693" b="-5693"/>
          </a:stretch>
        </a:blipFill>
      </dgm:spPr>
    </dgm:pt>
    <dgm:pt modelId="{B5A79CDD-C48B-440C-AB80-76768F0C547E}" type="pres">
      <dgm:prSet presAssocID="{6AB69482-D0E4-4101-A030-6904E5D3E84E}" presName="txShp" presStyleLbl="node1" presStyleIdx="0" presStyleCnt="5" custScaleX="111048">
        <dgm:presLayoutVars>
          <dgm:bulletEnabled val="1"/>
        </dgm:presLayoutVars>
      </dgm:prSet>
      <dgm:spPr/>
    </dgm:pt>
    <dgm:pt modelId="{56211E6D-2D52-4EC2-8DB4-F9FFE244DD93}" type="pres">
      <dgm:prSet presAssocID="{1BAEF34E-859F-4DE4-8028-81DF7536AB39}" presName="spacing" presStyleCnt="0"/>
      <dgm:spPr/>
    </dgm:pt>
    <dgm:pt modelId="{67A61B36-CBE9-475A-8F8A-C93535A5837E}" type="pres">
      <dgm:prSet presAssocID="{2336E28E-2775-44F2-8C87-A8F74232336F}" presName="composite" presStyleCnt="0"/>
      <dgm:spPr/>
    </dgm:pt>
    <dgm:pt modelId="{C1B7040B-BC1A-472D-9211-D414C2523177}" type="pres">
      <dgm:prSet presAssocID="{2336E28E-2775-44F2-8C87-A8F74232336F}" presName="imgShp" presStyleLbl="fgImgPlace1" presStyleIdx="1" presStyleCnt="5" custScaleX="106990" custScaleY="101639" custLinFactNeighborX="-58622" custLinFactNeighborY="3361"/>
      <dgm:spPr>
        <a:prstGeom prst="flowChartConnector">
          <a:avLst/>
        </a:prstGeom>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l="-4" t="1714" r="-4" b="-7484"/>
          </a:stretch>
        </a:blipFill>
        <a:ln>
          <a:noFill/>
        </a:ln>
      </dgm:spPr>
    </dgm:pt>
    <dgm:pt modelId="{0C56B902-000F-46C7-8876-41A653F9D1B5}" type="pres">
      <dgm:prSet presAssocID="{2336E28E-2775-44F2-8C87-A8F74232336F}" presName="txShp" presStyleLbl="node1" presStyleIdx="1" presStyleCnt="5" custScaleX="111048">
        <dgm:presLayoutVars>
          <dgm:bulletEnabled val="1"/>
        </dgm:presLayoutVars>
      </dgm:prSet>
      <dgm:spPr/>
    </dgm:pt>
    <dgm:pt modelId="{44C98858-69DE-4357-BF64-AEDDD46F42FE}" type="pres">
      <dgm:prSet presAssocID="{7D7A34EC-D313-40AF-984B-2500B4C04AE5}" presName="spacing" presStyleCnt="0"/>
      <dgm:spPr/>
    </dgm:pt>
    <dgm:pt modelId="{E4198D0B-C83A-45ED-8A94-BA8590A24982}" type="pres">
      <dgm:prSet presAssocID="{BEB1C331-FE76-49F2-B621-37C9C380B7E6}" presName="composite" presStyleCnt="0"/>
      <dgm:spPr/>
    </dgm:pt>
    <dgm:pt modelId="{89A9087E-BD6B-4056-8626-38A35728C308}" type="pres">
      <dgm:prSet presAssocID="{BEB1C331-FE76-49F2-B621-37C9C380B7E6}" presName="imgShp" presStyleLbl="fgImgPlace1" presStyleIdx="2" presStyleCnt="5" custScaleX="104814" custScaleY="109181" custLinFactNeighborX="-53425" custLinFactNeighborY="2458"/>
      <dgm:spPr>
        <a:prstGeom prst="flowChartConnector">
          <a:avLst/>
        </a:prstGeom>
        <a:blipFill dpi="0" rotWithShape="1">
          <a:blip xmlns:r="http://schemas.openxmlformats.org/officeDocument/2006/relationships" r:embed="rId3">
            <a:extLst>
              <a:ext uri="{28A0092B-C50C-407E-A947-70E740481C1C}">
                <a14:useLocalDpi xmlns:a14="http://schemas.microsoft.com/office/drawing/2010/main" val="0"/>
              </a:ext>
            </a:extLst>
          </a:blip>
          <a:srcRect/>
          <a:stretch>
            <a:fillRect l="-18750" t="-14000" r="-18750" b="-22000"/>
          </a:stretch>
        </a:blipFill>
        <a:ln>
          <a:noFill/>
        </a:ln>
      </dgm:spPr>
    </dgm:pt>
    <dgm:pt modelId="{5A0BE0C3-6649-498A-86DC-8D0B63EF93DA}" type="pres">
      <dgm:prSet presAssocID="{BEB1C331-FE76-49F2-B621-37C9C380B7E6}" presName="txShp" presStyleLbl="node1" presStyleIdx="2" presStyleCnt="5" custScaleX="111048">
        <dgm:presLayoutVars>
          <dgm:bulletEnabled val="1"/>
        </dgm:presLayoutVars>
      </dgm:prSet>
      <dgm:spPr/>
    </dgm:pt>
    <dgm:pt modelId="{07D64209-F630-4064-99CB-046B45E05E25}" type="pres">
      <dgm:prSet presAssocID="{AA64BE82-57F6-4D1E-B767-8CEEC8B41F12}" presName="spacing" presStyleCnt="0"/>
      <dgm:spPr/>
    </dgm:pt>
    <dgm:pt modelId="{D6BD2D28-11EF-446C-BE89-011272942168}" type="pres">
      <dgm:prSet presAssocID="{374F4F31-9C82-4FB5-8E6C-5EB328D7D490}" presName="composite" presStyleCnt="0"/>
      <dgm:spPr/>
    </dgm:pt>
    <dgm:pt modelId="{4FC28F31-AE9E-476A-AC3C-DCDAB6799B54}" type="pres">
      <dgm:prSet presAssocID="{374F4F31-9C82-4FB5-8E6C-5EB328D7D490}" presName="imgShp" presStyleLbl="fgImgPlace1" presStyleIdx="3" presStyleCnt="5" custLinFactNeighborX="-54125" custLinFactNeighborY="2458"/>
      <dgm:spPr>
        <a:blipFill>
          <a:blip xmlns:r="http://schemas.openxmlformats.org/officeDocument/2006/relationships" r:embed="rId4"/>
          <a:srcRect/>
          <a:stretch>
            <a:fillRect l="-25000" r="-25000"/>
          </a:stretch>
        </a:blipFill>
      </dgm:spPr>
    </dgm:pt>
    <dgm:pt modelId="{47B714E4-38B4-4369-89E4-F9F94BF07EBF}" type="pres">
      <dgm:prSet presAssocID="{374F4F31-9C82-4FB5-8E6C-5EB328D7D490}" presName="txShp" presStyleLbl="node1" presStyleIdx="3" presStyleCnt="5" custScaleX="111048">
        <dgm:presLayoutVars>
          <dgm:bulletEnabled val="1"/>
        </dgm:presLayoutVars>
      </dgm:prSet>
      <dgm:spPr/>
    </dgm:pt>
    <dgm:pt modelId="{11249F18-B3ED-41C7-BD17-8FDA5E4324D6}" type="pres">
      <dgm:prSet presAssocID="{CD54A621-837B-47AC-991D-D3FBF3B7704F}" presName="spacing" presStyleCnt="0"/>
      <dgm:spPr/>
    </dgm:pt>
    <dgm:pt modelId="{9DF440B3-6699-4AFD-A5CD-D1331C854D58}" type="pres">
      <dgm:prSet presAssocID="{C1264DCF-27EA-4FF8-9EBD-9617B7B23CF8}" presName="composite" presStyleCnt="0"/>
      <dgm:spPr/>
    </dgm:pt>
    <dgm:pt modelId="{468A435C-AAB3-4C06-A057-A636813B4B8E}" type="pres">
      <dgm:prSet presAssocID="{C1264DCF-27EA-4FF8-9EBD-9617B7B23CF8}" presName="imgShp" presStyleLbl="fgImgPlace1" presStyleIdx="4" presStyleCnt="5" custLinFactNeighborX="-54125" custLinFactNeighborY="8"/>
      <dgm:spPr>
        <a:blipFill>
          <a:blip xmlns:r="http://schemas.openxmlformats.org/officeDocument/2006/relationships" r:embed="rId5"/>
          <a:srcRect/>
          <a:stretch>
            <a:fillRect/>
          </a:stretch>
        </a:blipFill>
        <a:ln>
          <a:noFill/>
        </a:ln>
      </dgm:spPr>
    </dgm:pt>
    <dgm:pt modelId="{E662489E-F14C-4D36-BE89-7FF915D4AFE5}" type="pres">
      <dgm:prSet presAssocID="{C1264DCF-27EA-4FF8-9EBD-9617B7B23CF8}" presName="txShp" presStyleLbl="node1" presStyleIdx="4" presStyleCnt="5" custScaleX="111048">
        <dgm:presLayoutVars>
          <dgm:bulletEnabled val="1"/>
        </dgm:presLayoutVars>
      </dgm:prSet>
      <dgm:spPr/>
    </dgm:pt>
  </dgm:ptLst>
  <dgm:cxnLst>
    <dgm:cxn modelId="{62F6571F-D8D9-47A0-BD4B-69618703716D}" srcId="{9952602B-B022-48EC-9E1E-5FD923D33E15}" destId="{6AB69482-D0E4-4101-A030-6904E5D3E84E}" srcOrd="0" destOrd="0" parTransId="{BBD5F30F-FBDC-4B61-A50E-6FBC902780F9}" sibTransId="{1BAEF34E-859F-4DE4-8028-81DF7536AB39}"/>
    <dgm:cxn modelId="{AAC35C2E-75C7-4B4A-A227-F2A27E45FB63}" type="presOf" srcId="{BEB1C331-FE76-49F2-B621-37C9C380B7E6}" destId="{5A0BE0C3-6649-498A-86DC-8D0B63EF93DA}" srcOrd="0" destOrd="0" presId="urn:microsoft.com/office/officeart/2005/8/layout/vList3"/>
    <dgm:cxn modelId="{54F8463C-3E3C-4563-9ABD-E86C9DD9BA7C}" type="presOf" srcId="{6AB69482-D0E4-4101-A030-6904E5D3E84E}" destId="{B5A79CDD-C48B-440C-AB80-76768F0C547E}" srcOrd="0" destOrd="0" presId="urn:microsoft.com/office/officeart/2005/8/layout/vList3"/>
    <dgm:cxn modelId="{9AD79B48-725A-46EF-B94A-CD2ACCAAC89D}" srcId="{9952602B-B022-48EC-9E1E-5FD923D33E15}" destId="{C1264DCF-27EA-4FF8-9EBD-9617B7B23CF8}" srcOrd="4" destOrd="0" parTransId="{8D9986CA-904C-47F7-9909-0BF321ED397E}" sibTransId="{2249A9CF-E415-4D20-B09E-58089F4B5EC6}"/>
    <dgm:cxn modelId="{B8540751-EB3F-4A03-9D79-85C1FD9E1257}" srcId="{9952602B-B022-48EC-9E1E-5FD923D33E15}" destId="{BEB1C331-FE76-49F2-B621-37C9C380B7E6}" srcOrd="2" destOrd="0" parTransId="{A1893961-78EA-4D87-97F3-75A5CDC9C467}" sibTransId="{AA64BE82-57F6-4D1E-B767-8CEEC8B41F12}"/>
    <dgm:cxn modelId="{98783471-712B-4BE9-AEC7-87462ECB1CB4}" type="presOf" srcId="{9952602B-B022-48EC-9E1E-5FD923D33E15}" destId="{28FF28F8-EB28-46D6-A6F9-D86EF64DD4DE}" srcOrd="0" destOrd="0" presId="urn:microsoft.com/office/officeart/2005/8/layout/vList3"/>
    <dgm:cxn modelId="{54AC6554-D41F-46A4-B7C5-73750DF37C44}" type="presOf" srcId="{2336E28E-2775-44F2-8C87-A8F74232336F}" destId="{0C56B902-000F-46C7-8876-41A653F9D1B5}" srcOrd="0" destOrd="0" presId="urn:microsoft.com/office/officeart/2005/8/layout/vList3"/>
    <dgm:cxn modelId="{CD2EF0AD-E54D-47EA-AE84-CE0B7F80413E}" type="presOf" srcId="{C1264DCF-27EA-4FF8-9EBD-9617B7B23CF8}" destId="{E662489E-F14C-4D36-BE89-7FF915D4AFE5}" srcOrd="0" destOrd="0" presId="urn:microsoft.com/office/officeart/2005/8/layout/vList3"/>
    <dgm:cxn modelId="{4BCC7CB5-4535-4424-A44C-248F9AF3CDD0}" type="presOf" srcId="{374F4F31-9C82-4FB5-8E6C-5EB328D7D490}" destId="{47B714E4-38B4-4369-89E4-F9F94BF07EBF}" srcOrd="0" destOrd="0" presId="urn:microsoft.com/office/officeart/2005/8/layout/vList3"/>
    <dgm:cxn modelId="{775D77CF-84AF-4B46-86CB-CECE0527D579}" srcId="{9952602B-B022-48EC-9E1E-5FD923D33E15}" destId="{374F4F31-9C82-4FB5-8E6C-5EB328D7D490}" srcOrd="3" destOrd="0" parTransId="{141601C5-8583-4126-9915-CE2039A06E04}" sibTransId="{CD54A621-837B-47AC-991D-D3FBF3B7704F}"/>
    <dgm:cxn modelId="{22B764F7-E29E-4914-A39E-0AC0F0887736}" srcId="{9952602B-B022-48EC-9E1E-5FD923D33E15}" destId="{2336E28E-2775-44F2-8C87-A8F74232336F}" srcOrd="1" destOrd="0" parTransId="{03B93FEA-61DA-4A5D-9A4D-ECBBA2712F37}" sibTransId="{7D7A34EC-D313-40AF-984B-2500B4C04AE5}"/>
    <dgm:cxn modelId="{53C28BE1-767D-4611-9E3F-D188BE4DB923}" type="presParOf" srcId="{28FF28F8-EB28-46D6-A6F9-D86EF64DD4DE}" destId="{29CC2B4E-8794-45B2-9DB7-3AAE3A55DD02}" srcOrd="0" destOrd="0" presId="urn:microsoft.com/office/officeart/2005/8/layout/vList3"/>
    <dgm:cxn modelId="{5867DD1D-44AA-4885-8D88-028FD2F0EBF7}" type="presParOf" srcId="{29CC2B4E-8794-45B2-9DB7-3AAE3A55DD02}" destId="{FED12650-47F0-4427-8C74-8E57A9B147A3}" srcOrd="0" destOrd="0" presId="urn:microsoft.com/office/officeart/2005/8/layout/vList3"/>
    <dgm:cxn modelId="{430AC67E-205B-4280-958D-FCC768855B48}" type="presParOf" srcId="{29CC2B4E-8794-45B2-9DB7-3AAE3A55DD02}" destId="{B5A79CDD-C48B-440C-AB80-76768F0C547E}" srcOrd="1" destOrd="0" presId="urn:microsoft.com/office/officeart/2005/8/layout/vList3"/>
    <dgm:cxn modelId="{EDB25921-23B6-4B56-9C32-C28887CF40E0}" type="presParOf" srcId="{28FF28F8-EB28-46D6-A6F9-D86EF64DD4DE}" destId="{56211E6D-2D52-4EC2-8DB4-F9FFE244DD93}" srcOrd="1" destOrd="0" presId="urn:microsoft.com/office/officeart/2005/8/layout/vList3"/>
    <dgm:cxn modelId="{60D89A71-846B-456B-9CD2-A0090D2380C4}" type="presParOf" srcId="{28FF28F8-EB28-46D6-A6F9-D86EF64DD4DE}" destId="{67A61B36-CBE9-475A-8F8A-C93535A5837E}" srcOrd="2" destOrd="0" presId="urn:microsoft.com/office/officeart/2005/8/layout/vList3"/>
    <dgm:cxn modelId="{C46DC322-E389-45C8-BDCD-08CBD5C5C35C}" type="presParOf" srcId="{67A61B36-CBE9-475A-8F8A-C93535A5837E}" destId="{C1B7040B-BC1A-472D-9211-D414C2523177}" srcOrd="0" destOrd="0" presId="urn:microsoft.com/office/officeart/2005/8/layout/vList3"/>
    <dgm:cxn modelId="{3A8C5DC5-86B6-428E-97B5-41424EBA9602}" type="presParOf" srcId="{67A61B36-CBE9-475A-8F8A-C93535A5837E}" destId="{0C56B902-000F-46C7-8876-41A653F9D1B5}" srcOrd="1" destOrd="0" presId="urn:microsoft.com/office/officeart/2005/8/layout/vList3"/>
    <dgm:cxn modelId="{A27CF85E-0500-4A14-B9EF-E50A711A3683}" type="presParOf" srcId="{28FF28F8-EB28-46D6-A6F9-D86EF64DD4DE}" destId="{44C98858-69DE-4357-BF64-AEDDD46F42FE}" srcOrd="3" destOrd="0" presId="urn:microsoft.com/office/officeart/2005/8/layout/vList3"/>
    <dgm:cxn modelId="{44FEBBD0-8EDB-444D-BD3A-972C3FC23805}" type="presParOf" srcId="{28FF28F8-EB28-46D6-A6F9-D86EF64DD4DE}" destId="{E4198D0B-C83A-45ED-8A94-BA8590A24982}" srcOrd="4" destOrd="0" presId="urn:microsoft.com/office/officeart/2005/8/layout/vList3"/>
    <dgm:cxn modelId="{B8D18D06-89E3-4F8B-B307-E6D2CFB4AD24}" type="presParOf" srcId="{E4198D0B-C83A-45ED-8A94-BA8590A24982}" destId="{89A9087E-BD6B-4056-8626-38A35728C308}" srcOrd="0" destOrd="0" presId="urn:microsoft.com/office/officeart/2005/8/layout/vList3"/>
    <dgm:cxn modelId="{9EB18DFD-7958-4F32-BA66-D926B2CF6BB5}" type="presParOf" srcId="{E4198D0B-C83A-45ED-8A94-BA8590A24982}" destId="{5A0BE0C3-6649-498A-86DC-8D0B63EF93DA}" srcOrd="1" destOrd="0" presId="urn:microsoft.com/office/officeart/2005/8/layout/vList3"/>
    <dgm:cxn modelId="{00983436-D95E-4152-BE20-301C1232B743}" type="presParOf" srcId="{28FF28F8-EB28-46D6-A6F9-D86EF64DD4DE}" destId="{07D64209-F630-4064-99CB-046B45E05E25}" srcOrd="5" destOrd="0" presId="urn:microsoft.com/office/officeart/2005/8/layout/vList3"/>
    <dgm:cxn modelId="{468BE08F-9285-4874-860D-FA0AE4076A2B}" type="presParOf" srcId="{28FF28F8-EB28-46D6-A6F9-D86EF64DD4DE}" destId="{D6BD2D28-11EF-446C-BE89-011272942168}" srcOrd="6" destOrd="0" presId="urn:microsoft.com/office/officeart/2005/8/layout/vList3"/>
    <dgm:cxn modelId="{6EA39D4D-A795-46FB-AE77-A58706680EDB}" type="presParOf" srcId="{D6BD2D28-11EF-446C-BE89-011272942168}" destId="{4FC28F31-AE9E-476A-AC3C-DCDAB6799B54}" srcOrd="0" destOrd="0" presId="urn:microsoft.com/office/officeart/2005/8/layout/vList3"/>
    <dgm:cxn modelId="{E7B793A8-971A-447F-9677-CC6A34913AAF}" type="presParOf" srcId="{D6BD2D28-11EF-446C-BE89-011272942168}" destId="{47B714E4-38B4-4369-89E4-F9F94BF07EBF}" srcOrd="1" destOrd="0" presId="urn:microsoft.com/office/officeart/2005/8/layout/vList3"/>
    <dgm:cxn modelId="{E3BE2695-87FA-4709-A18D-E50919D609CB}" type="presParOf" srcId="{28FF28F8-EB28-46D6-A6F9-D86EF64DD4DE}" destId="{11249F18-B3ED-41C7-BD17-8FDA5E4324D6}" srcOrd="7" destOrd="0" presId="urn:microsoft.com/office/officeart/2005/8/layout/vList3"/>
    <dgm:cxn modelId="{8BFA9F3F-E49C-4D19-AF02-36B12F8AD90B}" type="presParOf" srcId="{28FF28F8-EB28-46D6-A6F9-D86EF64DD4DE}" destId="{9DF440B3-6699-4AFD-A5CD-D1331C854D58}" srcOrd="8" destOrd="0" presId="urn:microsoft.com/office/officeart/2005/8/layout/vList3"/>
    <dgm:cxn modelId="{F6A6A57C-266C-45B6-9A3F-86D020C745C9}" type="presParOf" srcId="{9DF440B3-6699-4AFD-A5CD-D1331C854D58}" destId="{468A435C-AAB3-4C06-A057-A636813B4B8E}" srcOrd="0" destOrd="0" presId="urn:microsoft.com/office/officeart/2005/8/layout/vList3"/>
    <dgm:cxn modelId="{3963E9F8-2129-4D6E-8FF2-37B6D592B546}" type="presParOf" srcId="{9DF440B3-6699-4AFD-A5CD-D1331C854D58}" destId="{E662489E-F14C-4D36-BE89-7FF915D4AFE5}"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89FC78-002F-4305-BF5D-8CCE6B79A22D}">
      <dsp:nvSpPr>
        <dsp:cNvPr id="0" name=""/>
        <dsp:cNvSpPr/>
      </dsp:nvSpPr>
      <dsp:spPr>
        <a:xfrm>
          <a:off x="2561302" y="3139"/>
          <a:ext cx="2631345" cy="1052538"/>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10795" rIns="0" bIns="10795" numCol="1" spcCol="1270" anchor="ctr" anchorCtr="0">
          <a:noAutofit/>
        </a:bodyPr>
        <a:lstStyle/>
        <a:p>
          <a:pPr marL="0" lvl="0" indent="0" algn="ctr" defTabSz="755650">
            <a:lnSpc>
              <a:spcPct val="90000"/>
            </a:lnSpc>
            <a:spcBef>
              <a:spcPct val="0"/>
            </a:spcBef>
            <a:spcAft>
              <a:spcPct val="35000"/>
            </a:spcAft>
            <a:buNone/>
          </a:pPr>
          <a:r>
            <a:rPr lang="es-ES" sz="1700" kern="1200" dirty="0"/>
            <a:t>Ofrece temas de personalización</a:t>
          </a:r>
        </a:p>
      </dsp:txBody>
      <dsp:txXfrm>
        <a:off x="3087571" y="3139"/>
        <a:ext cx="1578807" cy="1052538"/>
      </dsp:txXfrm>
    </dsp:sp>
    <dsp:sp modelId="{4BB19C12-77FF-439F-80C1-DDBFAA6ABC79}">
      <dsp:nvSpPr>
        <dsp:cNvPr id="0" name=""/>
        <dsp:cNvSpPr/>
      </dsp:nvSpPr>
      <dsp:spPr>
        <a:xfrm>
          <a:off x="2561302" y="1203032"/>
          <a:ext cx="2631345" cy="1052538"/>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10795" rIns="0" bIns="10795" numCol="1" spcCol="1270" anchor="ctr" anchorCtr="0">
          <a:noAutofit/>
        </a:bodyPr>
        <a:lstStyle/>
        <a:p>
          <a:pPr marL="0" lvl="0" indent="0" algn="ctr" defTabSz="755650">
            <a:lnSpc>
              <a:spcPct val="90000"/>
            </a:lnSpc>
            <a:spcBef>
              <a:spcPct val="0"/>
            </a:spcBef>
            <a:spcAft>
              <a:spcPct val="35000"/>
            </a:spcAft>
            <a:buNone/>
          </a:pPr>
          <a:r>
            <a:rPr lang="es-ES" sz="1700" kern="1200" dirty="0"/>
            <a:t>Ofrece control de archivos para su envío</a:t>
          </a:r>
        </a:p>
      </dsp:txBody>
      <dsp:txXfrm>
        <a:off x="3087571" y="1203032"/>
        <a:ext cx="1578807" cy="1052538"/>
      </dsp:txXfrm>
    </dsp:sp>
    <dsp:sp modelId="{881CFC50-8B2A-4520-B96F-A47391813D59}">
      <dsp:nvSpPr>
        <dsp:cNvPr id="0" name=""/>
        <dsp:cNvSpPr/>
      </dsp:nvSpPr>
      <dsp:spPr>
        <a:xfrm>
          <a:off x="2561302" y="2402926"/>
          <a:ext cx="2631345" cy="1052538"/>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10795" rIns="0" bIns="10795" numCol="1" spcCol="1270" anchor="ctr" anchorCtr="0">
          <a:noAutofit/>
        </a:bodyPr>
        <a:lstStyle/>
        <a:p>
          <a:pPr marL="0" lvl="0" indent="0" algn="ctr" defTabSz="755650">
            <a:lnSpc>
              <a:spcPct val="90000"/>
            </a:lnSpc>
            <a:spcBef>
              <a:spcPct val="0"/>
            </a:spcBef>
            <a:spcAft>
              <a:spcPct val="35000"/>
            </a:spcAft>
            <a:buNone/>
          </a:pPr>
          <a:r>
            <a:rPr lang="es-ES" sz="1700" kern="1200" dirty="0"/>
            <a:t>Interfaz simple y poco modificable</a:t>
          </a:r>
        </a:p>
      </dsp:txBody>
      <dsp:txXfrm>
        <a:off x="3087571" y="2402926"/>
        <a:ext cx="1578807" cy="1052538"/>
      </dsp:txXfrm>
    </dsp:sp>
    <dsp:sp modelId="{8DB07DB9-281C-4DBE-AC0B-D17FA87E21BB}">
      <dsp:nvSpPr>
        <dsp:cNvPr id="0" name=""/>
        <dsp:cNvSpPr/>
      </dsp:nvSpPr>
      <dsp:spPr>
        <a:xfrm>
          <a:off x="2561302" y="3602819"/>
          <a:ext cx="2631345" cy="1052538"/>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10795" rIns="0" bIns="10795" numCol="1" spcCol="1270" anchor="ctr" anchorCtr="0">
          <a:noAutofit/>
        </a:bodyPr>
        <a:lstStyle/>
        <a:p>
          <a:pPr marL="0" lvl="0" indent="0" algn="ctr" defTabSz="755650">
            <a:lnSpc>
              <a:spcPct val="90000"/>
            </a:lnSpc>
            <a:spcBef>
              <a:spcPct val="0"/>
            </a:spcBef>
            <a:spcAft>
              <a:spcPct val="35000"/>
            </a:spcAft>
            <a:buNone/>
          </a:pPr>
          <a:r>
            <a:rPr lang="es-ES" sz="1700" kern="1200" dirty="0"/>
            <a:t>No ofrece la lógica para el envío y recepción de mensajes</a:t>
          </a:r>
        </a:p>
      </dsp:txBody>
      <dsp:txXfrm>
        <a:off x="3087571" y="3602819"/>
        <a:ext cx="1578807" cy="105253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57ACF8-918A-4053-8F08-C442B355BB57}">
      <dsp:nvSpPr>
        <dsp:cNvPr id="0" name=""/>
        <dsp:cNvSpPr/>
      </dsp:nvSpPr>
      <dsp:spPr>
        <a:xfrm>
          <a:off x="2057777" y="942"/>
          <a:ext cx="2526412" cy="1010564"/>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210" tIns="14605" rIns="0" bIns="14605" numCol="1" spcCol="1270" anchor="ctr" anchorCtr="0">
          <a:noAutofit/>
        </a:bodyPr>
        <a:lstStyle/>
        <a:p>
          <a:pPr marL="0" lvl="0" indent="0" algn="ctr" defTabSz="1022350">
            <a:lnSpc>
              <a:spcPct val="90000"/>
            </a:lnSpc>
            <a:spcBef>
              <a:spcPct val="0"/>
            </a:spcBef>
            <a:spcAft>
              <a:spcPct val="35000"/>
            </a:spcAft>
            <a:buNone/>
          </a:pPr>
          <a:r>
            <a:rPr lang="es-ES" sz="2300" kern="1200"/>
            <a:t>Múltiples esquemas modificables</a:t>
          </a:r>
        </a:p>
      </dsp:txBody>
      <dsp:txXfrm>
        <a:off x="2563059" y="942"/>
        <a:ext cx="1515848" cy="1010564"/>
      </dsp:txXfrm>
    </dsp:sp>
    <dsp:sp modelId="{BD5BC845-343E-4980-8060-B2F222272096}">
      <dsp:nvSpPr>
        <dsp:cNvPr id="0" name=""/>
        <dsp:cNvSpPr/>
      </dsp:nvSpPr>
      <dsp:spPr>
        <a:xfrm>
          <a:off x="2057777" y="1152986"/>
          <a:ext cx="2526412" cy="1010564"/>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210" tIns="14605" rIns="0" bIns="14605" numCol="1" spcCol="1270" anchor="ctr" anchorCtr="0">
          <a:noAutofit/>
        </a:bodyPr>
        <a:lstStyle/>
        <a:p>
          <a:pPr marL="0" lvl="0" indent="0" algn="ctr" defTabSz="1022350">
            <a:lnSpc>
              <a:spcPct val="90000"/>
            </a:lnSpc>
            <a:spcBef>
              <a:spcPct val="0"/>
            </a:spcBef>
            <a:spcAft>
              <a:spcPct val="35000"/>
            </a:spcAft>
            <a:buNone/>
          </a:pPr>
          <a:r>
            <a:rPr lang="es-ES" sz="2300" kern="1200" dirty="0"/>
            <a:t>Diseño gráfico simple</a:t>
          </a:r>
        </a:p>
      </dsp:txBody>
      <dsp:txXfrm>
        <a:off x="2563059" y="1152986"/>
        <a:ext cx="1515848" cy="1010564"/>
      </dsp:txXfrm>
    </dsp:sp>
    <dsp:sp modelId="{BB925366-4B56-4EB4-BF9A-939C18207616}">
      <dsp:nvSpPr>
        <dsp:cNvPr id="0" name=""/>
        <dsp:cNvSpPr/>
      </dsp:nvSpPr>
      <dsp:spPr>
        <a:xfrm>
          <a:off x="2057777" y="2305030"/>
          <a:ext cx="2526412" cy="1010564"/>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210" tIns="14605" rIns="0" bIns="14605" numCol="1" spcCol="1270" anchor="ctr" anchorCtr="0">
          <a:noAutofit/>
        </a:bodyPr>
        <a:lstStyle/>
        <a:p>
          <a:pPr marL="0" lvl="0" indent="0" algn="ctr" defTabSz="1022350">
            <a:lnSpc>
              <a:spcPct val="90000"/>
            </a:lnSpc>
            <a:spcBef>
              <a:spcPct val="0"/>
            </a:spcBef>
            <a:spcAft>
              <a:spcPct val="35000"/>
            </a:spcAft>
            <a:buNone/>
          </a:pPr>
          <a:r>
            <a:rPr lang="es-ES" sz="2300" kern="1200" dirty="0"/>
            <a:t>No ofrece temas</a:t>
          </a:r>
        </a:p>
      </dsp:txBody>
      <dsp:txXfrm>
        <a:off x="2563059" y="2305030"/>
        <a:ext cx="1515848" cy="101056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89FC78-002F-4305-BF5D-8CCE6B79A22D}">
      <dsp:nvSpPr>
        <dsp:cNvPr id="0" name=""/>
        <dsp:cNvSpPr/>
      </dsp:nvSpPr>
      <dsp:spPr>
        <a:xfrm>
          <a:off x="2561302" y="3139"/>
          <a:ext cx="2631345" cy="1052538"/>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130" tIns="12065" rIns="0" bIns="12065" numCol="1" spcCol="1270" anchor="ctr" anchorCtr="0">
          <a:noAutofit/>
        </a:bodyPr>
        <a:lstStyle/>
        <a:p>
          <a:pPr marL="0" lvl="0" indent="0" algn="ctr" defTabSz="844550">
            <a:lnSpc>
              <a:spcPct val="90000"/>
            </a:lnSpc>
            <a:spcBef>
              <a:spcPct val="0"/>
            </a:spcBef>
            <a:spcAft>
              <a:spcPct val="35000"/>
            </a:spcAft>
            <a:buNone/>
          </a:pPr>
          <a:r>
            <a:rPr lang="es-ES" sz="1900" kern="1200"/>
            <a:t>Chat completo empaquetado</a:t>
          </a:r>
        </a:p>
      </dsp:txBody>
      <dsp:txXfrm>
        <a:off x="3087571" y="3139"/>
        <a:ext cx="1578807" cy="1052538"/>
      </dsp:txXfrm>
    </dsp:sp>
    <dsp:sp modelId="{4BB19C12-77FF-439F-80C1-DDBFAA6ABC79}">
      <dsp:nvSpPr>
        <dsp:cNvPr id="0" name=""/>
        <dsp:cNvSpPr/>
      </dsp:nvSpPr>
      <dsp:spPr>
        <a:xfrm>
          <a:off x="2561302" y="1203032"/>
          <a:ext cx="2631345" cy="1052538"/>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130" tIns="12065" rIns="0" bIns="12065" numCol="1" spcCol="1270" anchor="ctr" anchorCtr="0">
          <a:noAutofit/>
        </a:bodyPr>
        <a:lstStyle/>
        <a:p>
          <a:pPr marL="0" lvl="0" indent="0" algn="ctr" defTabSz="844550">
            <a:lnSpc>
              <a:spcPct val="90000"/>
            </a:lnSpc>
            <a:spcBef>
              <a:spcPct val="0"/>
            </a:spcBef>
            <a:spcAft>
              <a:spcPct val="35000"/>
            </a:spcAft>
            <a:buNone/>
          </a:pPr>
          <a:r>
            <a:rPr lang="es-ES" sz="1900" kern="1200"/>
            <a:t>Interfaz de usuario poco amigable</a:t>
          </a:r>
        </a:p>
      </dsp:txBody>
      <dsp:txXfrm>
        <a:off x="3087571" y="1203032"/>
        <a:ext cx="1578807" cy="1052538"/>
      </dsp:txXfrm>
    </dsp:sp>
    <dsp:sp modelId="{881CFC50-8B2A-4520-B96F-A47391813D59}">
      <dsp:nvSpPr>
        <dsp:cNvPr id="0" name=""/>
        <dsp:cNvSpPr/>
      </dsp:nvSpPr>
      <dsp:spPr>
        <a:xfrm>
          <a:off x="2561302" y="2402926"/>
          <a:ext cx="2631345" cy="1052538"/>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130" tIns="12065" rIns="0" bIns="12065" numCol="1" spcCol="1270" anchor="ctr" anchorCtr="0">
          <a:noAutofit/>
        </a:bodyPr>
        <a:lstStyle/>
        <a:p>
          <a:pPr marL="0" lvl="0" indent="0" algn="ctr" defTabSz="844550">
            <a:lnSpc>
              <a:spcPct val="90000"/>
            </a:lnSpc>
            <a:spcBef>
              <a:spcPct val="0"/>
            </a:spcBef>
            <a:spcAft>
              <a:spcPct val="35000"/>
            </a:spcAft>
            <a:buNone/>
          </a:pPr>
          <a:r>
            <a:rPr lang="es-ES" sz="1900" kern="1200"/>
            <a:t>No ofrece temas</a:t>
          </a:r>
        </a:p>
      </dsp:txBody>
      <dsp:txXfrm>
        <a:off x="3087571" y="2402926"/>
        <a:ext cx="1578807" cy="1052538"/>
      </dsp:txXfrm>
    </dsp:sp>
    <dsp:sp modelId="{8DB07DB9-281C-4DBE-AC0B-D17FA87E21BB}">
      <dsp:nvSpPr>
        <dsp:cNvPr id="0" name=""/>
        <dsp:cNvSpPr/>
      </dsp:nvSpPr>
      <dsp:spPr>
        <a:xfrm>
          <a:off x="2561302" y="3602819"/>
          <a:ext cx="2631345" cy="1052538"/>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130" tIns="12065" rIns="0" bIns="12065" numCol="1" spcCol="1270" anchor="ctr" anchorCtr="0">
          <a:noAutofit/>
        </a:bodyPr>
        <a:lstStyle/>
        <a:p>
          <a:pPr marL="0" lvl="0" indent="0" algn="ctr" defTabSz="844550">
            <a:lnSpc>
              <a:spcPct val="90000"/>
            </a:lnSpc>
            <a:spcBef>
              <a:spcPct val="0"/>
            </a:spcBef>
            <a:spcAft>
              <a:spcPct val="35000"/>
            </a:spcAft>
            <a:buNone/>
          </a:pPr>
          <a:r>
            <a:rPr lang="es-ES" sz="1900" kern="1200"/>
            <a:t>No permite modificaciones salvo de tamaño de chat</a:t>
          </a:r>
        </a:p>
      </dsp:txBody>
      <dsp:txXfrm>
        <a:off x="3087571" y="3602819"/>
        <a:ext cx="1578807" cy="105253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56635E-6698-41B9-9EDD-A75869939D0C}">
      <dsp:nvSpPr>
        <dsp:cNvPr id="0" name=""/>
        <dsp:cNvSpPr/>
      </dsp:nvSpPr>
      <dsp:spPr>
        <a:xfrm>
          <a:off x="2518" y="0"/>
          <a:ext cx="2639307" cy="4320735"/>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4912" tIns="184912" rIns="184912" bIns="184912" numCol="1" spcCol="1270" anchor="ctr" anchorCtr="0">
          <a:noAutofit/>
        </a:bodyPr>
        <a:lstStyle/>
        <a:p>
          <a:pPr marL="0" lvl="0" indent="0" algn="ctr" defTabSz="1155700">
            <a:lnSpc>
              <a:spcPct val="90000"/>
            </a:lnSpc>
            <a:spcBef>
              <a:spcPct val="0"/>
            </a:spcBef>
            <a:spcAft>
              <a:spcPct val="35000"/>
            </a:spcAft>
            <a:buNone/>
          </a:pPr>
          <a:r>
            <a:rPr lang="es-ES" sz="2600" kern="1200" dirty="0"/>
            <a:t>Ofrecer la lógica de envío de mensajes</a:t>
          </a:r>
        </a:p>
      </dsp:txBody>
      <dsp:txXfrm>
        <a:off x="2518" y="1728294"/>
        <a:ext cx="2639307" cy="1728294"/>
      </dsp:txXfrm>
    </dsp:sp>
    <dsp:sp modelId="{37EBF3E2-0A13-4AD8-865F-EB079E3BF8BC}">
      <dsp:nvSpPr>
        <dsp:cNvPr id="0" name=""/>
        <dsp:cNvSpPr/>
      </dsp:nvSpPr>
      <dsp:spPr>
        <a:xfrm>
          <a:off x="602769" y="259244"/>
          <a:ext cx="1438804" cy="1438804"/>
        </a:xfrm>
        <a:prstGeom prst="ellipse">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C364E3F-FCA7-43AE-B847-71D055DA8C81}">
      <dsp:nvSpPr>
        <dsp:cNvPr id="0" name=""/>
        <dsp:cNvSpPr/>
      </dsp:nvSpPr>
      <dsp:spPr>
        <a:xfrm>
          <a:off x="2721005" y="0"/>
          <a:ext cx="2639307" cy="4320735"/>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4912" tIns="184912" rIns="184912" bIns="184912" numCol="1" spcCol="1270" anchor="ctr" anchorCtr="0">
          <a:noAutofit/>
        </a:bodyPr>
        <a:lstStyle/>
        <a:p>
          <a:pPr marL="0" lvl="0" indent="0" algn="ctr" defTabSz="1155700">
            <a:lnSpc>
              <a:spcPct val="90000"/>
            </a:lnSpc>
            <a:spcBef>
              <a:spcPct val="0"/>
            </a:spcBef>
            <a:spcAft>
              <a:spcPct val="35000"/>
            </a:spcAft>
            <a:buNone/>
          </a:pPr>
          <a:r>
            <a:rPr lang="es-ES" sz="2600" kern="1200" dirty="0"/>
            <a:t>Ofrecer la lógica de envío de archivos</a:t>
          </a:r>
        </a:p>
      </dsp:txBody>
      <dsp:txXfrm>
        <a:off x="2721005" y="1728294"/>
        <a:ext cx="2639307" cy="1728294"/>
      </dsp:txXfrm>
    </dsp:sp>
    <dsp:sp modelId="{58A39195-C5A3-44AA-8B30-389CF6C8AC29}">
      <dsp:nvSpPr>
        <dsp:cNvPr id="0" name=""/>
        <dsp:cNvSpPr/>
      </dsp:nvSpPr>
      <dsp:spPr>
        <a:xfrm>
          <a:off x="3321256" y="259244"/>
          <a:ext cx="1438804" cy="1438804"/>
        </a:xfrm>
        <a:prstGeom prst="ellipse">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B9D71B8-2B2F-40AE-B1C1-200E7EA4E7C9}">
      <dsp:nvSpPr>
        <dsp:cNvPr id="0" name=""/>
        <dsp:cNvSpPr/>
      </dsp:nvSpPr>
      <dsp:spPr>
        <a:xfrm>
          <a:off x="5439492" y="0"/>
          <a:ext cx="2639307" cy="4320735"/>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4912" tIns="184912" rIns="184912" bIns="184912" numCol="1" spcCol="1270" anchor="ctr" anchorCtr="0">
          <a:noAutofit/>
        </a:bodyPr>
        <a:lstStyle/>
        <a:p>
          <a:pPr marL="0" lvl="0" indent="0" algn="ctr" defTabSz="1155700">
            <a:lnSpc>
              <a:spcPct val="90000"/>
            </a:lnSpc>
            <a:spcBef>
              <a:spcPct val="0"/>
            </a:spcBef>
            <a:spcAft>
              <a:spcPct val="35000"/>
            </a:spcAft>
            <a:buNone/>
          </a:pPr>
          <a:r>
            <a:rPr lang="es-ES" sz="2600" kern="1200" dirty="0"/>
            <a:t>Ofrecer temas y un diseño gráfico agradable</a:t>
          </a:r>
        </a:p>
      </dsp:txBody>
      <dsp:txXfrm>
        <a:off x="5439492" y="1728294"/>
        <a:ext cx="2639307" cy="1728294"/>
      </dsp:txXfrm>
    </dsp:sp>
    <dsp:sp modelId="{1E174517-09C7-4745-AD68-2585779EF92C}">
      <dsp:nvSpPr>
        <dsp:cNvPr id="0" name=""/>
        <dsp:cNvSpPr/>
      </dsp:nvSpPr>
      <dsp:spPr>
        <a:xfrm>
          <a:off x="6039743" y="258646"/>
          <a:ext cx="1438804" cy="1439998"/>
        </a:xfrm>
        <a:prstGeom prst="ellipse">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5F060B2-4AA4-4E50-A411-8E4599928108}">
      <dsp:nvSpPr>
        <dsp:cNvPr id="0" name=""/>
        <dsp:cNvSpPr/>
      </dsp:nvSpPr>
      <dsp:spPr>
        <a:xfrm>
          <a:off x="8157979" y="0"/>
          <a:ext cx="2639307" cy="4320735"/>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4912" tIns="184912" rIns="184912" bIns="184912" numCol="1" spcCol="1270" anchor="ctr" anchorCtr="0">
          <a:noAutofit/>
        </a:bodyPr>
        <a:lstStyle/>
        <a:p>
          <a:pPr marL="0" lvl="0" indent="0" algn="ctr" defTabSz="1155700">
            <a:lnSpc>
              <a:spcPct val="90000"/>
            </a:lnSpc>
            <a:spcBef>
              <a:spcPct val="0"/>
            </a:spcBef>
            <a:spcAft>
              <a:spcPct val="35000"/>
            </a:spcAft>
            <a:buNone/>
          </a:pPr>
          <a:r>
            <a:rPr lang="es-ES" sz="2600" kern="1200" dirty="0"/>
            <a:t>Ofrecer nuevas formas de comunicación</a:t>
          </a:r>
        </a:p>
      </dsp:txBody>
      <dsp:txXfrm>
        <a:off x="8157979" y="1728294"/>
        <a:ext cx="2639307" cy="1728294"/>
      </dsp:txXfrm>
    </dsp:sp>
    <dsp:sp modelId="{A530AD19-D035-4A1E-9417-6077384A9468}">
      <dsp:nvSpPr>
        <dsp:cNvPr id="0" name=""/>
        <dsp:cNvSpPr/>
      </dsp:nvSpPr>
      <dsp:spPr>
        <a:xfrm>
          <a:off x="8758230" y="259244"/>
          <a:ext cx="1438804" cy="1438804"/>
        </a:xfrm>
        <a:prstGeom prst="ellipse">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7720237-46A9-4F9A-9270-8921238D2C62}">
      <dsp:nvSpPr>
        <dsp:cNvPr id="0" name=""/>
        <dsp:cNvSpPr/>
      </dsp:nvSpPr>
      <dsp:spPr>
        <a:xfrm>
          <a:off x="431992" y="3456588"/>
          <a:ext cx="9935820" cy="648110"/>
        </a:xfrm>
        <a:prstGeom prst="leftRightArrow">
          <a:avLst/>
        </a:prstGeom>
        <a:solidFill>
          <a:schemeClr val="accent1">
            <a:tint val="6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A79CDD-C48B-440C-AB80-76768F0C547E}">
      <dsp:nvSpPr>
        <dsp:cNvPr id="0" name=""/>
        <dsp:cNvSpPr/>
      </dsp:nvSpPr>
      <dsp:spPr>
        <a:xfrm rot="10800000">
          <a:off x="1513158" y="62"/>
          <a:ext cx="8545232" cy="822424"/>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2666" tIns="91440" rIns="170688" bIns="91440" numCol="1" spcCol="1270" anchor="ctr" anchorCtr="0">
          <a:noAutofit/>
        </a:bodyPr>
        <a:lstStyle/>
        <a:p>
          <a:pPr marL="0" lvl="0" indent="0" algn="ctr" defTabSz="1066800">
            <a:lnSpc>
              <a:spcPct val="90000"/>
            </a:lnSpc>
            <a:spcBef>
              <a:spcPct val="0"/>
            </a:spcBef>
            <a:spcAft>
              <a:spcPct val="35000"/>
            </a:spcAft>
            <a:buNone/>
          </a:pPr>
          <a:r>
            <a:rPr lang="es-ES" sz="2400" kern="1200" dirty="0"/>
            <a:t>Envío de </a:t>
          </a:r>
          <a:r>
            <a:rPr lang="es-ES" sz="2400" kern="1200" dirty="0" err="1"/>
            <a:t>Stickers</a:t>
          </a:r>
          <a:endParaRPr lang="es-ES" sz="2400" kern="1200" dirty="0"/>
        </a:p>
      </dsp:txBody>
      <dsp:txXfrm rot="10800000">
        <a:off x="1718764" y="62"/>
        <a:ext cx="8339626" cy="822424"/>
      </dsp:txXfrm>
    </dsp:sp>
    <dsp:sp modelId="{FED12650-47F0-4427-8C74-8E57A9B147A3}">
      <dsp:nvSpPr>
        <dsp:cNvPr id="0" name=""/>
        <dsp:cNvSpPr/>
      </dsp:nvSpPr>
      <dsp:spPr>
        <a:xfrm>
          <a:off x="1098945" y="48795"/>
          <a:ext cx="788302" cy="765389"/>
        </a:xfrm>
        <a:prstGeom prst="ellipse">
          <a:avLst/>
        </a:prstGeom>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t="3693" b="-5693"/>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C56B902-000F-46C7-8876-41A653F9D1B5}">
      <dsp:nvSpPr>
        <dsp:cNvPr id="0" name=""/>
        <dsp:cNvSpPr/>
      </dsp:nvSpPr>
      <dsp:spPr>
        <a:xfrm rot="10800000">
          <a:off x="1520598" y="1074726"/>
          <a:ext cx="8545232" cy="822424"/>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2666" tIns="91440" rIns="170688" bIns="91440" numCol="1" spcCol="1270" anchor="ctr" anchorCtr="0">
          <a:noAutofit/>
        </a:bodyPr>
        <a:lstStyle/>
        <a:p>
          <a:pPr marL="0" lvl="0" indent="0" algn="ctr" defTabSz="1066800">
            <a:lnSpc>
              <a:spcPct val="90000"/>
            </a:lnSpc>
            <a:spcBef>
              <a:spcPct val="0"/>
            </a:spcBef>
            <a:spcAft>
              <a:spcPct val="35000"/>
            </a:spcAft>
            <a:buNone/>
          </a:pPr>
          <a:r>
            <a:rPr lang="es-ES" sz="2400" kern="1200" dirty="0"/>
            <a:t>Envío de notas de voz</a:t>
          </a:r>
        </a:p>
      </dsp:txBody>
      <dsp:txXfrm rot="10800000">
        <a:off x="1726204" y="1074726"/>
        <a:ext cx="8339626" cy="822424"/>
      </dsp:txXfrm>
    </dsp:sp>
    <dsp:sp modelId="{C1B7040B-BC1A-472D-9211-D414C2523177}">
      <dsp:nvSpPr>
        <dsp:cNvPr id="0" name=""/>
        <dsp:cNvSpPr/>
      </dsp:nvSpPr>
      <dsp:spPr>
        <a:xfrm>
          <a:off x="1023596" y="1095628"/>
          <a:ext cx="879912" cy="835904"/>
        </a:xfrm>
        <a:prstGeom prst="flowChartConnector">
          <a:avLst/>
        </a:prstGeom>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l="-4" t="1714" r="-4" b="-7484"/>
          </a:stretch>
        </a:blipFill>
        <a:ln w="25400" cap="flat" cmpd="sng" algn="ctr">
          <a:noFill/>
          <a:prstDash val="solid"/>
        </a:ln>
        <a:effectLst/>
      </dsp:spPr>
      <dsp:style>
        <a:lnRef idx="2">
          <a:scrgbClr r="0" g="0" b="0"/>
        </a:lnRef>
        <a:fillRef idx="1">
          <a:scrgbClr r="0" g="0" b="0"/>
        </a:fillRef>
        <a:effectRef idx="0">
          <a:scrgbClr r="0" g="0" b="0"/>
        </a:effectRef>
        <a:fontRef idx="minor"/>
      </dsp:style>
    </dsp:sp>
    <dsp:sp modelId="{5A0BE0C3-6649-498A-86DC-8D0B63EF93DA}">
      <dsp:nvSpPr>
        <dsp:cNvPr id="0" name=""/>
        <dsp:cNvSpPr/>
      </dsp:nvSpPr>
      <dsp:spPr>
        <a:xfrm rot="10800000">
          <a:off x="1516124" y="2187144"/>
          <a:ext cx="8545232" cy="822424"/>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2666" tIns="91440" rIns="170688" bIns="91440" numCol="1" spcCol="1270" anchor="ctr" anchorCtr="0">
          <a:noAutofit/>
        </a:bodyPr>
        <a:lstStyle/>
        <a:p>
          <a:pPr marL="0" lvl="0" indent="0" algn="ctr" defTabSz="1066800">
            <a:lnSpc>
              <a:spcPct val="90000"/>
            </a:lnSpc>
            <a:spcBef>
              <a:spcPct val="0"/>
            </a:spcBef>
            <a:spcAft>
              <a:spcPct val="35000"/>
            </a:spcAft>
            <a:buNone/>
          </a:pPr>
          <a:r>
            <a:rPr lang="es-ES" sz="2400" kern="1200" dirty="0"/>
            <a:t>Integración de un servicio de videollamadas y compartición de pantalla</a:t>
          </a:r>
        </a:p>
      </dsp:txBody>
      <dsp:txXfrm rot="10800000">
        <a:off x="1721730" y="2187144"/>
        <a:ext cx="8339626" cy="822424"/>
      </dsp:txXfrm>
    </dsp:sp>
    <dsp:sp modelId="{89A9087E-BD6B-4056-8626-38A35728C308}">
      <dsp:nvSpPr>
        <dsp:cNvPr id="0" name=""/>
        <dsp:cNvSpPr/>
      </dsp:nvSpPr>
      <dsp:spPr>
        <a:xfrm>
          <a:off x="1070811" y="2169606"/>
          <a:ext cx="862016" cy="897931"/>
        </a:xfrm>
        <a:prstGeom prst="flowChartConnector">
          <a:avLst/>
        </a:prstGeom>
        <a:blipFill dpi="0" rotWithShape="1">
          <a:blip xmlns:r="http://schemas.openxmlformats.org/officeDocument/2006/relationships" r:embed="rId3">
            <a:extLst>
              <a:ext uri="{28A0092B-C50C-407E-A947-70E740481C1C}">
                <a14:useLocalDpi xmlns:a14="http://schemas.microsoft.com/office/drawing/2010/main" val="0"/>
              </a:ext>
            </a:extLst>
          </a:blip>
          <a:srcRect/>
          <a:stretch>
            <a:fillRect l="-18750" t="-14000" r="-18750" b="-22000"/>
          </a:stretch>
        </a:blipFill>
        <a:ln w="25400" cap="flat" cmpd="sng" algn="ctr">
          <a:noFill/>
          <a:prstDash val="solid"/>
        </a:ln>
        <a:effectLst/>
      </dsp:spPr>
      <dsp:style>
        <a:lnRef idx="2">
          <a:scrgbClr r="0" g="0" b="0"/>
        </a:lnRef>
        <a:fillRef idx="1">
          <a:scrgbClr r="0" g="0" b="0"/>
        </a:fillRef>
        <a:effectRef idx="0">
          <a:scrgbClr r="0" g="0" b="0"/>
        </a:effectRef>
        <a:fontRef idx="minor"/>
      </dsp:style>
    </dsp:sp>
    <dsp:sp modelId="{47B714E4-38B4-4369-89E4-F9F94BF07EBF}">
      <dsp:nvSpPr>
        <dsp:cNvPr id="0" name=""/>
        <dsp:cNvSpPr/>
      </dsp:nvSpPr>
      <dsp:spPr>
        <a:xfrm rot="10800000">
          <a:off x="1513158" y="3292822"/>
          <a:ext cx="8545232" cy="822424"/>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2666" tIns="91440" rIns="170688" bIns="91440" numCol="1" spcCol="1270" anchor="ctr" anchorCtr="0">
          <a:noAutofit/>
        </a:bodyPr>
        <a:lstStyle/>
        <a:p>
          <a:pPr marL="0" lvl="0" indent="0" algn="ctr" defTabSz="1066800">
            <a:lnSpc>
              <a:spcPct val="90000"/>
            </a:lnSpc>
            <a:spcBef>
              <a:spcPct val="0"/>
            </a:spcBef>
            <a:spcAft>
              <a:spcPct val="35000"/>
            </a:spcAft>
            <a:buClr>
              <a:srgbClr val="CB0017"/>
            </a:buClr>
            <a:buFont typeface="Arial" panose="020B0604020202020204" pitchFamily="34" charset="0"/>
            <a:buNone/>
          </a:pPr>
          <a:r>
            <a:rPr lang="es-ES" sz="2400" kern="1200" dirty="0"/>
            <a:t>Creación de un modelo de aplicación en versión móvil con el uso de la librería</a:t>
          </a:r>
        </a:p>
      </dsp:txBody>
      <dsp:txXfrm rot="10800000">
        <a:off x="1718764" y="3292822"/>
        <a:ext cx="8339626" cy="822424"/>
      </dsp:txXfrm>
    </dsp:sp>
    <dsp:sp modelId="{4FC28F31-AE9E-476A-AC3C-DCDAB6799B54}">
      <dsp:nvSpPr>
        <dsp:cNvPr id="0" name=""/>
        <dsp:cNvSpPr/>
      </dsp:nvSpPr>
      <dsp:spPr>
        <a:xfrm>
          <a:off x="1081884" y="3313037"/>
          <a:ext cx="822424" cy="822424"/>
        </a:xfrm>
        <a:prstGeom prst="ellipse">
          <a:avLst/>
        </a:prstGeom>
        <a:blipFill>
          <a:blip xmlns:r="http://schemas.openxmlformats.org/officeDocument/2006/relationships" r:embed="rId4"/>
          <a:srcRect/>
          <a:stretch>
            <a:fillRect l="-25000" r="-25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662489E-F14C-4D36-BE89-7FF915D4AFE5}">
      <dsp:nvSpPr>
        <dsp:cNvPr id="0" name=""/>
        <dsp:cNvSpPr/>
      </dsp:nvSpPr>
      <dsp:spPr>
        <a:xfrm rot="10800000">
          <a:off x="1513158" y="4360747"/>
          <a:ext cx="8545232" cy="822424"/>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2666" tIns="91440" rIns="170688" bIns="91440" numCol="1" spcCol="1270" anchor="ctr" anchorCtr="0">
          <a:noAutofit/>
        </a:bodyPr>
        <a:lstStyle/>
        <a:p>
          <a:pPr marL="0" lvl="0" indent="0" algn="ctr" defTabSz="1066800">
            <a:lnSpc>
              <a:spcPct val="90000"/>
            </a:lnSpc>
            <a:spcBef>
              <a:spcPct val="0"/>
            </a:spcBef>
            <a:spcAft>
              <a:spcPct val="35000"/>
            </a:spcAft>
            <a:buNone/>
          </a:pPr>
          <a:r>
            <a:rPr lang="es-ES" sz="2400" kern="1200" dirty="0"/>
            <a:t>Implementación de una galería de archivos personal de cada usuario</a:t>
          </a:r>
        </a:p>
      </dsp:txBody>
      <dsp:txXfrm rot="10800000">
        <a:off x="1718764" y="4360747"/>
        <a:ext cx="8339626" cy="822424"/>
      </dsp:txXfrm>
    </dsp:sp>
    <dsp:sp modelId="{468A435C-AAB3-4C06-A057-A636813B4B8E}">
      <dsp:nvSpPr>
        <dsp:cNvPr id="0" name=""/>
        <dsp:cNvSpPr/>
      </dsp:nvSpPr>
      <dsp:spPr>
        <a:xfrm>
          <a:off x="1081884" y="4360809"/>
          <a:ext cx="822424" cy="822424"/>
        </a:xfrm>
        <a:prstGeom prst="ellipse">
          <a:avLst/>
        </a:prstGeom>
        <a:blipFill>
          <a:blip xmlns:r="http://schemas.openxmlformats.org/officeDocument/2006/relationships" r:embed="rId5"/>
          <a:srcRect/>
          <a:stretch>
            <a:fillRect/>
          </a:stretch>
        </a:blipFill>
        <a:ln w="25400" cap="flat" cmpd="sng" algn="ctr">
          <a:no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layout5.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_tradnl"/>
          </a:p>
        </p:txBody>
      </p:sp>
      <p:sp>
        <p:nvSpPr>
          <p:cNvPr id="4" name="Marcador de pie de página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ES_tradnl"/>
          </a:p>
        </p:txBody>
      </p:sp>
      <p:sp>
        <p:nvSpPr>
          <p:cNvPr id="5" name="Marcador de número de diapositiva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D769DC2-2835-EE46-9C87-8763FF910ABA}" type="slidenum">
              <a:rPr lang="es-ES_tradnl" smtClean="0"/>
              <a:t>‹Nº›</a:t>
            </a:fld>
            <a:endParaRPr lang="es-ES_tradnl"/>
          </a:p>
        </p:txBody>
      </p:sp>
      <p:sp>
        <p:nvSpPr>
          <p:cNvPr id="6" name="Marcador de fecha 5"/>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9538F2A-FC27-6E46-AC77-2DDCA5BCF37F}" type="datetimeFigureOut">
              <a:rPr lang="es-ES_tradnl" smtClean="0"/>
              <a:t>07/07/2021</a:t>
            </a:fld>
            <a:endParaRPr lang="es-ES_tradnl"/>
          </a:p>
        </p:txBody>
      </p:sp>
    </p:spTree>
    <p:extLst>
      <p:ext uri="{BB962C8B-B14F-4D97-AF65-F5344CB8AC3E}">
        <p14:creationId xmlns:p14="http://schemas.microsoft.com/office/powerpoint/2010/main" val="185626633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_tradnl"/>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5474409-8FC9-8F44-8207-3FFF324C1BA3}" type="datetimeFigureOut">
              <a:rPr lang="es-ES_tradnl" smtClean="0"/>
              <a:t>07/07/2021</a:t>
            </a:fld>
            <a:endParaRPr lang="es-ES_tradnl"/>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_tradnl"/>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_tradnl"/>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74237D2-687A-124A-BCD6-3235C319251A}" type="slidenum">
              <a:rPr lang="es-ES_tradnl" smtClean="0"/>
              <a:t>‹Nº›</a:t>
            </a:fld>
            <a:endParaRPr lang="es-ES_tradnl"/>
          </a:p>
        </p:txBody>
      </p:sp>
    </p:spTree>
    <p:extLst>
      <p:ext uri="{BB962C8B-B14F-4D97-AF65-F5344CB8AC3E}">
        <p14:creationId xmlns:p14="http://schemas.microsoft.com/office/powerpoint/2010/main" val="6203769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Mi nombre es Diego Pascual Ferrer y con permiso del tribunal, procedo a dar comienzo a la exposición de mi trabajo de fin de grado titulado:  PLATAFORMA DE CHATS EN GRUPO IMPLEMENTADA EN ANGULAR Y NESTJS para el grado de Ingeniería de Software en el curso académico 2020-2021.</a:t>
            </a:r>
          </a:p>
        </p:txBody>
      </p:sp>
      <p:sp>
        <p:nvSpPr>
          <p:cNvPr id="4" name="Marcador de número de diapositiva 3"/>
          <p:cNvSpPr>
            <a:spLocks noGrp="1"/>
          </p:cNvSpPr>
          <p:nvPr>
            <p:ph type="sldNum" sz="quarter" idx="5"/>
          </p:nvPr>
        </p:nvSpPr>
        <p:spPr/>
        <p:txBody>
          <a:bodyPr/>
          <a:lstStyle/>
          <a:p>
            <a:fld id="{874237D2-687A-124A-BCD6-3235C319251A}" type="slidenum">
              <a:rPr lang="es-ES_tradnl" smtClean="0"/>
              <a:t>1</a:t>
            </a:fld>
            <a:endParaRPr lang="es-ES_tradnl"/>
          </a:p>
        </p:txBody>
      </p:sp>
    </p:spTree>
    <p:extLst>
      <p:ext uri="{BB962C8B-B14F-4D97-AF65-F5344CB8AC3E}">
        <p14:creationId xmlns:p14="http://schemas.microsoft.com/office/powerpoint/2010/main" val="8303321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874237D2-687A-124A-BCD6-3235C319251A}" type="slidenum">
              <a:rPr lang="es-ES_tradnl" smtClean="0"/>
              <a:t>10</a:t>
            </a:fld>
            <a:endParaRPr lang="es-ES_tradnl"/>
          </a:p>
        </p:txBody>
      </p:sp>
    </p:spTree>
    <p:extLst>
      <p:ext uri="{BB962C8B-B14F-4D97-AF65-F5344CB8AC3E}">
        <p14:creationId xmlns:p14="http://schemas.microsoft.com/office/powerpoint/2010/main" val="16660157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A continuación se listaran los apartados que se trataran en este proyecto son:</a:t>
            </a:r>
          </a:p>
          <a:p>
            <a:r>
              <a:rPr lang="es-ES" dirty="0"/>
              <a:t>Los objetivos principales</a:t>
            </a:r>
          </a:p>
        </p:txBody>
      </p:sp>
      <p:sp>
        <p:nvSpPr>
          <p:cNvPr id="4" name="Marcador de número de diapositiva 3"/>
          <p:cNvSpPr>
            <a:spLocks noGrp="1"/>
          </p:cNvSpPr>
          <p:nvPr>
            <p:ph type="sldNum" sz="quarter" idx="5"/>
          </p:nvPr>
        </p:nvSpPr>
        <p:spPr/>
        <p:txBody>
          <a:bodyPr/>
          <a:lstStyle/>
          <a:p>
            <a:fld id="{874237D2-687A-124A-BCD6-3235C319251A}" type="slidenum">
              <a:rPr lang="es-ES_tradnl" smtClean="0"/>
              <a:t>11</a:t>
            </a:fld>
            <a:endParaRPr lang="es-ES_tradnl"/>
          </a:p>
        </p:txBody>
      </p:sp>
    </p:spTree>
    <p:extLst>
      <p:ext uri="{BB962C8B-B14F-4D97-AF65-F5344CB8AC3E}">
        <p14:creationId xmlns:p14="http://schemas.microsoft.com/office/powerpoint/2010/main" val="812244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Las fases del proyecto</a:t>
            </a:r>
          </a:p>
        </p:txBody>
      </p:sp>
      <p:sp>
        <p:nvSpPr>
          <p:cNvPr id="4" name="Marcador de número de diapositiva 3"/>
          <p:cNvSpPr>
            <a:spLocks noGrp="1"/>
          </p:cNvSpPr>
          <p:nvPr>
            <p:ph type="sldNum" sz="quarter" idx="5"/>
          </p:nvPr>
        </p:nvSpPr>
        <p:spPr/>
        <p:txBody>
          <a:bodyPr/>
          <a:lstStyle/>
          <a:p>
            <a:fld id="{874237D2-687A-124A-BCD6-3235C319251A}" type="slidenum">
              <a:rPr lang="es-ES_tradnl" smtClean="0"/>
              <a:t>12</a:t>
            </a:fld>
            <a:endParaRPr lang="es-ES_tradnl"/>
          </a:p>
        </p:txBody>
      </p:sp>
    </p:spTree>
    <p:extLst>
      <p:ext uri="{BB962C8B-B14F-4D97-AF65-F5344CB8AC3E}">
        <p14:creationId xmlns:p14="http://schemas.microsoft.com/office/powerpoint/2010/main" val="35455042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Las tecnologías</a:t>
            </a:r>
          </a:p>
        </p:txBody>
      </p:sp>
      <p:sp>
        <p:nvSpPr>
          <p:cNvPr id="4" name="Marcador de número de diapositiva 3"/>
          <p:cNvSpPr>
            <a:spLocks noGrp="1"/>
          </p:cNvSpPr>
          <p:nvPr>
            <p:ph type="sldNum" sz="quarter" idx="5"/>
          </p:nvPr>
        </p:nvSpPr>
        <p:spPr/>
        <p:txBody>
          <a:bodyPr/>
          <a:lstStyle/>
          <a:p>
            <a:fld id="{874237D2-687A-124A-BCD6-3235C319251A}" type="slidenum">
              <a:rPr lang="es-ES_tradnl" smtClean="0"/>
              <a:t>13</a:t>
            </a:fld>
            <a:endParaRPr lang="es-ES_tradnl"/>
          </a:p>
        </p:txBody>
      </p:sp>
    </p:spTree>
    <p:extLst>
      <p:ext uri="{BB962C8B-B14F-4D97-AF65-F5344CB8AC3E}">
        <p14:creationId xmlns:p14="http://schemas.microsoft.com/office/powerpoint/2010/main" val="41482892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La arquitectura</a:t>
            </a:r>
          </a:p>
        </p:txBody>
      </p:sp>
      <p:sp>
        <p:nvSpPr>
          <p:cNvPr id="4" name="Marcador de número de diapositiva 3"/>
          <p:cNvSpPr>
            <a:spLocks noGrp="1"/>
          </p:cNvSpPr>
          <p:nvPr>
            <p:ph type="sldNum" sz="quarter" idx="5"/>
          </p:nvPr>
        </p:nvSpPr>
        <p:spPr/>
        <p:txBody>
          <a:bodyPr/>
          <a:lstStyle/>
          <a:p>
            <a:fld id="{874237D2-687A-124A-BCD6-3235C319251A}" type="slidenum">
              <a:rPr lang="es-ES_tradnl" smtClean="0"/>
              <a:t>14</a:t>
            </a:fld>
            <a:endParaRPr lang="es-ES_tradnl"/>
          </a:p>
        </p:txBody>
      </p:sp>
    </p:spTree>
    <p:extLst>
      <p:ext uri="{BB962C8B-B14F-4D97-AF65-F5344CB8AC3E}">
        <p14:creationId xmlns:p14="http://schemas.microsoft.com/office/powerpoint/2010/main" val="38505302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El estado del arte</a:t>
            </a:r>
          </a:p>
        </p:txBody>
      </p:sp>
      <p:sp>
        <p:nvSpPr>
          <p:cNvPr id="4" name="Marcador de número de diapositiva 3"/>
          <p:cNvSpPr>
            <a:spLocks noGrp="1"/>
          </p:cNvSpPr>
          <p:nvPr>
            <p:ph type="sldNum" sz="quarter" idx="5"/>
          </p:nvPr>
        </p:nvSpPr>
        <p:spPr/>
        <p:txBody>
          <a:bodyPr/>
          <a:lstStyle/>
          <a:p>
            <a:fld id="{874237D2-687A-124A-BCD6-3235C319251A}" type="slidenum">
              <a:rPr lang="es-ES_tradnl" smtClean="0"/>
              <a:t>15</a:t>
            </a:fld>
            <a:endParaRPr lang="es-ES_tradnl"/>
          </a:p>
        </p:txBody>
      </p:sp>
    </p:spTree>
    <p:extLst>
      <p:ext uri="{BB962C8B-B14F-4D97-AF65-F5344CB8AC3E}">
        <p14:creationId xmlns:p14="http://schemas.microsoft.com/office/powerpoint/2010/main" val="27959417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Las conclusiones</a:t>
            </a:r>
          </a:p>
        </p:txBody>
      </p:sp>
      <p:sp>
        <p:nvSpPr>
          <p:cNvPr id="4" name="Marcador de número de diapositiva 3"/>
          <p:cNvSpPr>
            <a:spLocks noGrp="1"/>
          </p:cNvSpPr>
          <p:nvPr>
            <p:ph type="sldNum" sz="quarter" idx="5"/>
          </p:nvPr>
        </p:nvSpPr>
        <p:spPr/>
        <p:txBody>
          <a:bodyPr/>
          <a:lstStyle/>
          <a:p>
            <a:fld id="{874237D2-687A-124A-BCD6-3235C319251A}" type="slidenum">
              <a:rPr lang="es-ES_tradnl" smtClean="0"/>
              <a:t>16</a:t>
            </a:fld>
            <a:endParaRPr lang="es-ES_tradnl"/>
          </a:p>
        </p:txBody>
      </p:sp>
    </p:spTree>
    <p:extLst>
      <p:ext uri="{BB962C8B-B14F-4D97-AF65-F5344CB8AC3E}">
        <p14:creationId xmlns:p14="http://schemas.microsoft.com/office/powerpoint/2010/main" val="12343504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Los trabajos futuros</a:t>
            </a:r>
          </a:p>
        </p:txBody>
      </p:sp>
      <p:sp>
        <p:nvSpPr>
          <p:cNvPr id="4" name="Marcador de número de diapositiva 3"/>
          <p:cNvSpPr>
            <a:spLocks noGrp="1"/>
          </p:cNvSpPr>
          <p:nvPr>
            <p:ph type="sldNum" sz="quarter" idx="5"/>
          </p:nvPr>
        </p:nvSpPr>
        <p:spPr/>
        <p:txBody>
          <a:bodyPr/>
          <a:lstStyle/>
          <a:p>
            <a:fld id="{874237D2-687A-124A-BCD6-3235C319251A}" type="slidenum">
              <a:rPr lang="es-ES_tradnl" smtClean="0"/>
              <a:t>17</a:t>
            </a:fld>
            <a:endParaRPr lang="es-ES_tradnl"/>
          </a:p>
        </p:txBody>
      </p:sp>
    </p:spTree>
    <p:extLst>
      <p:ext uri="{BB962C8B-B14F-4D97-AF65-F5344CB8AC3E}">
        <p14:creationId xmlns:p14="http://schemas.microsoft.com/office/powerpoint/2010/main" val="23881234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874237D2-687A-124A-BCD6-3235C319251A}" type="slidenum">
              <a:rPr lang="es-ES_tradnl" smtClean="0"/>
              <a:t>18</a:t>
            </a:fld>
            <a:endParaRPr lang="es-ES_tradnl"/>
          </a:p>
        </p:txBody>
      </p:sp>
    </p:spTree>
    <p:extLst>
      <p:ext uri="{BB962C8B-B14F-4D97-AF65-F5344CB8AC3E}">
        <p14:creationId xmlns:p14="http://schemas.microsoft.com/office/powerpoint/2010/main" val="14568228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De cara al desarrollo del proyecto se fijaron múltiples objetivos pero los dos objetivos principales fueron: el desarrollo de una aplicación web básica de la que podemos ver en esta ilustración el inicio de sesión, como primer objetivo  y como segundo objetivo la creación de una librería de componentes de Angular para la mensajería, está librería tenía como objetivo ser publicada en NPM como se refleja en </a:t>
            </a:r>
            <a:r>
              <a:rPr lang="es-ES"/>
              <a:t>esta ilustración.</a:t>
            </a:r>
            <a:endParaRPr lang="es-ES" dirty="0"/>
          </a:p>
        </p:txBody>
      </p:sp>
      <p:sp>
        <p:nvSpPr>
          <p:cNvPr id="4" name="Marcador de número de diapositiva 3"/>
          <p:cNvSpPr>
            <a:spLocks noGrp="1"/>
          </p:cNvSpPr>
          <p:nvPr>
            <p:ph type="sldNum" sz="quarter" idx="5"/>
          </p:nvPr>
        </p:nvSpPr>
        <p:spPr/>
        <p:txBody>
          <a:bodyPr/>
          <a:lstStyle/>
          <a:p>
            <a:fld id="{874237D2-687A-124A-BCD6-3235C319251A}" type="slidenum">
              <a:rPr lang="es-ES_tradnl" smtClean="0"/>
              <a:t>19</a:t>
            </a:fld>
            <a:endParaRPr lang="es-ES_tradnl"/>
          </a:p>
        </p:txBody>
      </p:sp>
    </p:spTree>
    <p:extLst>
      <p:ext uri="{BB962C8B-B14F-4D97-AF65-F5344CB8AC3E}">
        <p14:creationId xmlns:p14="http://schemas.microsoft.com/office/powerpoint/2010/main" val="36471929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874237D2-687A-124A-BCD6-3235C319251A}" type="slidenum">
              <a:rPr lang="es-ES_tradnl" smtClean="0"/>
              <a:t>2</a:t>
            </a:fld>
            <a:endParaRPr lang="es-ES_tradnl"/>
          </a:p>
        </p:txBody>
      </p:sp>
    </p:spTree>
    <p:extLst>
      <p:ext uri="{BB962C8B-B14F-4D97-AF65-F5344CB8AC3E}">
        <p14:creationId xmlns:p14="http://schemas.microsoft.com/office/powerpoint/2010/main" val="96742480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874237D2-687A-124A-BCD6-3235C319251A}" type="slidenum">
              <a:rPr lang="es-ES_tradnl" smtClean="0"/>
              <a:t>20</a:t>
            </a:fld>
            <a:endParaRPr lang="es-ES_tradnl"/>
          </a:p>
        </p:txBody>
      </p:sp>
    </p:spTree>
    <p:extLst>
      <p:ext uri="{BB962C8B-B14F-4D97-AF65-F5344CB8AC3E}">
        <p14:creationId xmlns:p14="http://schemas.microsoft.com/office/powerpoint/2010/main" val="107840636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Para cumplir los objetivos mencionados en el apartado anterior se siguió la metodología Scrum haciendo uso </a:t>
            </a:r>
            <a:r>
              <a:rPr lang="es-ES"/>
              <a:t>de sprints. </a:t>
            </a:r>
            <a:r>
              <a:rPr lang="es-ES" dirty="0"/>
              <a:t>Estos sprints se agruparon en fases con un objetivo principal por fase. </a:t>
            </a:r>
          </a:p>
          <a:p>
            <a:r>
              <a:rPr lang="es-ES" dirty="0"/>
              <a:t>Las fases que siguió el proyecto fueron las siguientes: en la primera se desarrolló una version simple con comunicación mediante texto entre los usuarios, en la segunda etapa se mejoró el aspecto visual de la aplicación diseñando gráficamente los iconos y fondos de la aplicación para ofrecer al usuario una mejor experiencia, para la tercera etapa se implementó en la aplicación el envío de links clicables, el envío de archivos de distintos formatos, destacando las imágenes que si no superan un tamaño determinado se pueden ampliar dentro del propio chat en caso contrario se puede abrir en una pestaña nueva como el resto de formatos incluidos los vídeos. En cuanto al cuarto apartado se creó la librería de los componentes ChatList y Chatbox, finalmente en la quinta etapa se introdujo la librería dentro de la aplicación para comprobar su funcionamiento, sustituyendo los componentes de la aplicación por la librería y se publicó a npm. Con el propósito de aportar mayor valor del pensado inicialmente se introdujeron las etapas 2 y 3 como se ha podido visualizar.</a:t>
            </a:r>
          </a:p>
        </p:txBody>
      </p:sp>
      <p:sp>
        <p:nvSpPr>
          <p:cNvPr id="4" name="Marcador de número de diapositiva 3"/>
          <p:cNvSpPr>
            <a:spLocks noGrp="1"/>
          </p:cNvSpPr>
          <p:nvPr>
            <p:ph type="sldNum" sz="quarter" idx="5"/>
          </p:nvPr>
        </p:nvSpPr>
        <p:spPr/>
        <p:txBody>
          <a:bodyPr/>
          <a:lstStyle/>
          <a:p>
            <a:fld id="{874237D2-687A-124A-BCD6-3235C319251A}" type="slidenum">
              <a:rPr lang="es-ES_tradnl" smtClean="0"/>
              <a:t>21</a:t>
            </a:fld>
            <a:endParaRPr lang="es-ES_tradnl"/>
          </a:p>
        </p:txBody>
      </p:sp>
    </p:spTree>
    <p:extLst>
      <p:ext uri="{BB962C8B-B14F-4D97-AF65-F5344CB8AC3E}">
        <p14:creationId xmlns:p14="http://schemas.microsoft.com/office/powerpoint/2010/main" val="11362619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874237D2-687A-124A-BCD6-3235C319251A}" type="slidenum">
              <a:rPr lang="es-ES_tradnl" smtClean="0"/>
              <a:t>22</a:t>
            </a:fld>
            <a:endParaRPr lang="es-ES_tradnl"/>
          </a:p>
        </p:txBody>
      </p:sp>
    </p:spTree>
    <p:extLst>
      <p:ext uri="{BB962C8B-B14F-4D97-AF65-F5344CB8AC3E}">
        <p14:creationId xmlns:p14="http://schemas.microsoft.com/office/powerpoint/2010/main" val="42257342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Las tecnologías usadas en el proyecto han sido las siguientes: como pilar central TypeScript que es el lenguaje usado en el lado del cliente y el lado del servidor, Angular para el frontend, tanto de la aplicación como de la librería, NestJs para el desarrollo del backend,  para la base de datos se escogió MongoDB Atlas que concretamente es una base de datos no relacional en la nube y por último Docker para el despliegue en contenedores de la parte frontal y de la parte trasera.</a:t>
            </a:r>
          </a:p>
        </p:txBody>
      </p:sp>
      <p:sp>
        <p:nvSpPr>
          <p:cNvPr id="4" name="Marcador de número de diapositiva 3"/>
          <p:cNvSpPr>
            <a:spLocks noGrp="1"/>
          </p:cNvSpPr>
          <p:nvPr>
            <p:ph type="sldNum" sz="quarter" idx="5"/>
          </p:nvPr>
        </p:nvSpPr>
        <p:spPr/>
        <p:txBody>
          <a:bodyPr/>
          <a:lstStyle/>
          <a:p>
            <a:fld id="{874237D2-687A-124A-BCD6-3235C319251A}" type="slidenum">
              <a:rPr lang="es-ES_tradnl" smtClean="0"/>
              <a:t>23</a:t>
            </a:fld>
            <a:endParaRPr lang="es-ES_tradnl"/>
          </a:p>
        </p:txBody>
      </p:sp>
    </p:spTree>
    <p:extLst>
      <p:ext uri="{BB962C8B-B14F-4D97-AF65-F5344CB8AC3E}">
        <p14:creationId xmlns:p14="http://schemas.microsoft.com/office/powerpoint/2010/main" val="18534386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874237D2-687A-124A-BCD6-3235C319251A}" type="slidenum">
              <a:rPr lang="es-ES_tradnl" smtClean="0"/>
              <a:t>24</a:t>
            </a:fld>
            <a:endParaRPr lang="es-ES_tradnl"/>
          </a:p>
        </p:txBody>
      </p:sp>
    </p:spTree>
    <p:extLst>
      <p:ext uri="{BB962C8B-B14F-4D97-AF65-F5344CB8AC3E}">
        <p14:creationId xmlns:p14="http://schemas.microsoft.com/office/powerpoint/2010/main" val="405380931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Como se puede ver la arquitectura usada en el proyecto es una arquitectura SPA pero no estricta, esto se debe al uso de WebSockets que para controlarlos requiere de la creación de un servidor enfocado a estos, teniendo dos servidores uno dedicado a recibir las peticiones HTTP  y devolver los correspondientes JSON y otro servidor de WebSockets orientado a recibir y realizar las peticiones de este tipo en tiempo real, todo ello en el lado del backend. </a:t>
            </a:r>
          </a:p>
        </p:txBody>
      </p:sp>
      <p:sp>
        <p:nvSpPr>
          <p:cNvPr id="4" name="Marcador de número de diapositiva 3"/>
          <p:cNvSpPr>
            <a:spLocks noGrp="1"/>
          </p:cNvSpPr>
          <p:nvPr>
            <p:ph type="sldNum" sz="quarter" idx="5"/>
          </p:nvPr>
        </p:nvSpPr>
        <p:spPr/>
        <p:txBody>
          <a:bodyPr/>
          <a:lstStyle/>
          <a:p>
            <a:fld id="{874237D2-687A-124A-BCD6-3235C319251A}" type="slidenum">
              <a:rPr lang="es-ES_tradnl" smtClean="0"/>
              <a:t>25</a:t>
            </a:fld>
            <a:endParaRPr lang="es-ES_tradnl"/>
          </a:p>
        </p:txBody>
      </p:sp>
    </p:spTree>
    <p:extLst>
      <p:ext uri="{BB962C8B-B14F-4D97-AF65-F5344CB8AC3E}">
        <p14:creationId xmlns:p14="http://schemas.microsoft.com/office/powerpoint/2010/main" val="316233166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874237D2-687A-124A-BCD6-3235C319251A}" type="slidenum">
              <a:rPr lang="es-ES_tradnl" smtClean="0"/>
              <a:t>26</a:t>
            </a:fld>
            <a:endParaRPr lang="es-ES_tradnl"/>
          </a:p>
        </p:txBody>
      </p:sp>
    </p:spTree>
    <p:extLst>
      <p:ext uri="{BB962C8B-B14F-4D97-AF65-F5344CB8AC3E}">
        <p14:creationId xmlns:p14="http://schemas.microsoft.com/office/powerpoint/2010/main" val="142318975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sz="1200" dirty="0"/>
              <a:t>De las anteriores librerías se obtuvieron las siguientes especificaciones para la librería a desarrollar:</a:t>
            </a:r>
          </a:p>
          <a:p>
            <a:pPr marL="342900" indent="-342900">
              <a:buFont typeface="+mj-lt"/>
              <a:buAutoNum type="arabicPeriod"/>
            </a:pPr>
            <a:r>
              <a:rPr lang="es-ES" dirty="0"/>
              <a:t>Lógica de envío de mensajes de texto como se puede ver en este GIF enviando un mensaje desde una cuenta a otra y recibiéndose de manera instantánea.</a:t>
            </a:r>
          </a:p>
        </p:txBody>
      </p:sp>
      <p:sp>
        <p:nvSpPr>
          <p:cNvPr id="4" name="Marcador de número de diapositiva 3"/>
          <p:cNvSpPr>
            <a:spLocks noGrp="1"/>
          </p:cNvSpPr>
          <p:nvPr>
            <p:ph type="sldNum" sz="quarter" idx="5"/>
          </p:nvPr>
        </p:nvSpPr>
        <p:spPr/>
        <p:txBody>
          <a:bodyPr/>
          <a:lstStyle/>
          <a:p>
            <a:fld id="{874237D2-687A-124A-BCD6-3235C319251A}" type="slidenum">
              <a:rPr lang="es-ES_tradnl" smtClean="0"/>
              <a:t>27</a:t>
            </a:fld>
            <a:endParaRPr lang="es-ES_tradnl"/>
          </a:p>
        </p:txBody>
      </p:sp>
    </p:spTree>
    <p:extLst>
      <p:ext uri="{BB962C8B-B14F-4D97-AF65-F5344CB8AC3E}">
        <p14:creationId xmlns:p14="http://schemas.microsoft.com/office/powerpoint/2010/main" val="10171255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indent="0">
              <a:lnSpc>
                <a:spcPct val="200000"/>
              </a:lnSpc>
              <a:buFont typeface="+mj-lt"/>
              <a:buNone/>
            </a:pPr>
            <a:r>
              <a:rPr lang="es-ES" dirty="0"/>
              <a:t>Lógica de envío de archivos de múltiples formatos entre los que en este vídeo se puede ver el envío del PDF de la memoria visualizándose su apertura y conversión de array de bytes a PDF.</a:t>
            </a:r>
          </a:p>
          <a:p>
            <a:pPr algn="l"/>
            <a:endParaRPr lang="es-ES" sz="1200" dirty="0"/>
          </a:p>
        </p:txBody>
      </p:sp>
      <p:sp>
        <p:nvSpPr>
          <p:cNvPr id="4" name="Marcador de número de diapositiva 3"/>
          <p:cNvSpPr>
            <a:spLocks noGrp="1"/>
          </p:cNvSpPr>
          <p:nvPr>
            <p:ph type="sldNum" sz="quarter" idx="5"/>
          </p:nvPr>
        </p:nvSpPr>
        <p:spPr/>
        <p:txBody>
          <a:bodyPr/>
          <a:lstStyle/>
          <a:p>
            <a:fld id="{874237D2-687A-124A-BCD6-3235C319251A}" type="slidenum">
              <a:rPr lang="es-ES_tradnl" smtClean="0"/>
              <a:t>28</a:t>
            </a:fld>
            <a:endParaRPr lang="es-ES_tradnl"/>
          </a:p>
        </p:txBody>
      </p:sp>
    </p:spTree>
    <p:extLst>
      <p:ext uri="{BB962C8B-B14F-4D97-AF65-F5344CB8AC3E}">
        <p14:creationId xmlns:p14="http://schemas.microsoft.com/office/powerpoint/2010/main" val="127355063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indent="0">
              <a:lnSpc>
                <a:spcPct val="200000"/>
              </a:lnSpc>
              <a:buFont typeface="+mj-lt"/>
              <a:buNone/>
            </a:pPr>
            <a:r>
              <a:rPr lang="es-ES" dirty="0"/>
              <a:t>A continuación el envío de una imagen que una vez clicada se puede visualizar más grande. En este caso se visualiza dentro del propio chat debido a su tamaño.</a:t>
            </a:r>
          </a:p>
          <a:p>
            <a:pPr algn="l"/>
            <a:endParaRPr lang="es-ES" sz="1200" dirty="0"/>
          </a:p>
        </p:txBody>
      </p:sp>
      <p:sp>
        <p:nvSpPr>
          <p:cNvPr id="4" name="Marcador de número de diapositiva 3"/>
          <p:cNvSpPr>
            <a:spLocks noGrp="1"/>
          </p:cNvSpPr>
          <p:nvPr>
            <p:ph type="sldNum" sz="quarter" idx="5"/>
          </p:nvPr>
        </p:nvSpPr>
        <p:spPr/>
        <p:txBody>
          <a:bodyPr/>
          <a:lstStyle/>
          <a:p>
            <a:fld id="{874237D2-687A-124A-BCD6-3235C319251A}" type="slidenum">
              <a:rPr lang="es-ES_tradnl" smtClean="0"/>
              <a:t>29</a:t>
            </a:fld>
            <a:endParaRPr lang="es-ES_tradnl"/>
          </a:p>
        </p:txBody>
      </p:sp>
    </p:spTree>
    <p:extLst>
      <p:ext uri="{BB962C8B-B14F-4D97-AF65-F5344CB8AC3E}">
        <p14:creationId xmlns:p14="http://schemas.microsoft.com/office/powerpoint/2010/main" val="3223836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El contexto de este proyecto se sitúa en los años 2020 y 2021, años marcados por la pandemia del coronavirus, esta pandemia ha cambiado el modelo de funcionamiento de muchas acciones.</a:t>
            </a:r>
          </a:p>
          <a:p>
            <a:r>
              <a:rPr lang="es-ES" dirty="0"/>
              <a:t>La más importante debido a que las personas somos seres sociales es la comunicación y por la pandemia esta ha sido limitada. Es por eso que las aplicaciones de mensajería tanto para el trabajo como para las interacciones sociales se han vuelto un apoyo y han sufrido un boom en su uso. Por estas razones urge el desarrollo de alternativas a la mensajería tanto para su integración en otras aplicaciones como para su desarrollo en solitario.</a:t>
            </a:r>
          </a:p>
          <a:p>
            <a:endParaRPr lang="es-ES" dirty="0"/>
          </a:p>
        </p:txBody>
      </p:sp>
      <p:sp>
        <p:nvSpPr>
          <p:cNvPr id="4" name="Marcador de número de diapositiva 3"/>
          <p:cNvSpPr>
            <a:spLocks noGrp="1"/>
          </p:cNvSpPr>
          <p:nvPr>
            <p:ph type="sldNum" sz="quarter" idx="5"/>
          </p:nvPr>
        </p:nvSpPr>
        <p:spPr/>
        <p:txBody>
          <a:bodyPr/>
          <a:lstStyle/>
          <a:p>
            <a:fld id="{874237D2-687A-124A-BCD6-3235C319251A}" type="slidenum">
              <a:rPr lang="es-ES_tradnl" smtClean="0"/>
              <a:t>3</a:t>
            </a:fld>
            <a:endParaRPr lang="es-ES_tradnl"/>
          </a:p>
        </p:txBody>
      </p:sp>
    </p:spTree>
    <p:extLst>
      <p:ext uri="{BB962C8B-B14F-4D97-AF65-F5344CB8AC3E}">
        <p14:creationId xmlns:p14="http://schemas.microsoft.com/office/powerpoint/2010/main" val="75158060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sz="1200" dirty="0"/>
              <a:t>En el caso siguiente como se puede ver se envía una imagen con mucha mayor calidad y mayor peso por ende. </a:t>
            </a:r>
          </a:p>
          <a:p>
            <a:pPr algn="l"/>
            <a:r>
              <a:rPr lang="es-ES" sz="1200" dirty="0"/>
              <a:t>Se interpretará como el resto de formatos de archivos abriéndose en otra pestaña para optimizar el rendimiento de la librería.</a:t>
            </a:r>
          </a:p>
        </p:txBody>
      </p:sp>
      <p:sp>
        <p:nvSpPr>
          <p:cNvPr id="4" name="Marcador de número de diapositiva 3"/>
          <p:cNvSpPr>
            <a:spLocks noGrp="1"/>
          </p:cNvSpPr>
          <p:nvPr>
            <p:ph type="sldNum" sz="quarter" idx="5"/>
          </p:nvPr>
        </p:nvSpPr>
        <p:spPr/>
        <p:txBody>
          <a:bodyPr/>
          <a:lstStyle/>
          <a:p>
            <a:fld id="{874237D2-687A-124A-BCD6-3235C319251A}" type="slidenum">
              <a:rPr lang="es-ES_tradnl" smtClean="0"/>
              <a:t>30</a:t>
            </a:fld>
            <a:endParaRPr lang="es-ES_tradnl"/>
          </a:p>
        </p:txBody>
      </p:sp>
    </p:spTree>
    <p:extLst>
      <p:ext uri="{BB962C8B-B14F-4D97-AF65-F5344CB8AC3E}">
        <p14:creationId xmlns:p14="http://schemas.microsoft.com/office/powerpoint/2010/main" val="295771762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indent="0">
              <a:lnSpc>
                <a:spcPct val="200000"/>
              </a:lnSpc>
              <a:buFont typeface="+mj-lt"/>
              <a:buNone/>
            </a:pPr>
            <a:r>
              <a:rPr lang="es-ES" dirty="0"/>
              <a:t>Ofrece dos temas: el modo diurno y el modo nocturno, aunque debido a la preparación para futuras actualizaciones, incluir un nuevo tema consistiría únicamente en incluir y definir los colores y fondos facilitando todo el proceso.</a:t>
            </a:r>
          </a:p>
          <a:p>
            <a:pPr marL="0" indent="0">
              <a:lnSpc>
                <a:spcPct val="200000"/>
              </a:lnSpc>
              <a:buFont typeface="+mj-lt"/>
              <a:buNone/>
            </a:pPr>
            <a:r>
              <a:rPr lang="es-ES" dirty="0"/>
              <a:t>Estos temas ofrecen un fondo no invasivo para poder permitir al usuario centrarse en lo principal, los mensajes.</a:t>
            </a:r>
          </a:p>
          <a:p>
            <a:pPr marL="0" indent="0">
              <a:lnSpc>
                <a:spcPct val="200000"/>
              </a:lnSpc>
              <a:buFont typeface="+mj-lt"/>
              <a:buNone/>
            </a:pPr>
            <a:endParaRPr lang="es-ES" dirty="0"/>
          </a:p>
          <a:p>
            <a:pPr algn="l"/>
            <a:endParaRPr lang="es-ES" sz="1200" dirty="0"/>
          </a:p>
        </p:txBody>
      </p:sp>
      <p:sp>
        <p:nvSpPr>
          <p:cNvPr id="4" name="Marcador de número de diapositiva 3"/>
          <p:cNvSpPr>
            <a:spLocks noGrp="1"/>
          </p:cNvSpPr>
          <p:nvPr>
            <p:ph type="sldNum" sz="quarter" idx="5"/>
          </p:nvPr>
        </p:nvSpPr>
        <p:spPr/>
        <p:txBody>
          <a:bodyPr/>
          <a:lstStyle/>
          <a:p>
            <a:fld id="{874237D2-687A-124A-BCD6-3235C319251A}" type="slidenum">
              <a:rPr lang="es-ES_tradnl" smtClean="0"/>
              <a:t>31</a:t>
            </a:fld>
            <a:endParaRPr lang="es-ES_tradnl"/>
          </a:p>
        </p:txBody>
      </p:sp>
    </p:spTree>
    <p:extLst>
      <p:ext uri="{BB962C8B-B14F-4D97-AF65-F5344CB8AC3E}">
        <p14:creationId xmlns:p14="http://schemas.microsoft.com/office/powerpoint/2010/main" val="45179630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indent="0">
              <a:lnSpc>
                <a:spcPct val="200000"/>
              </a:lnSpc>
              <a:buFont typeface="+mj-lt"/>
              <a:buNone/>
            </a:pPr>
            <a:r>
              <a:rPr lang="es-ES" dirty="0"/>
              <a:t>Para el diseño gráfico de los iconos y fondos de la aplicación se hizo uso de las herramientas Procreate y Photoshop. Enfocada la primera herramienta Procreate al diseño gráfico completamente y la segunda al </a:t>
            </a:r>
            <a:r>
              <a:rPr lang="es-ES" dirty="0" err="1"/>
              <a:t>reescalado</a:t>
            </a:r>
            <a:r>
              <a:rPr lang="es-ES" dirty="0"/>
              <a:t> de los diseños realizados con Procreate. </a:t>
            </a:r>
          </a:p>
          <a:p>
            <a:pPr marL="0" indent="0">
              <a:lnSpc>
                <a:spcPct val="200000"/>
              </a:lnSpc>
              <a:buFont typeface="+mj-lt"/>
              <a:buNone/>
            </a:pPr>
            <a:endParaRPr lang="es-ES" dirty="0"/>
          </a:p>
          <a:p>
            <a:pPr algn="l"/>
            <a:endParaRPr lang="es-ES" sz="1200" dirty="0"/>
          </a:p>
        </p:txBody>
      </p:sp>
      <p:sp>
        <p:nvSpPr>
          <p:cNvPr id="4" name="Marcador de número de diapositiva 3"/>
          <p:cNvSpPr>
            <a:spLocks noGrp="1"/>
          </p:cNvSpPr>
          <p:nvPr>
            <p:ph type="sldNum" sz="quarter" idx="5"/>
          </p:nvPr>
        </p:nvSpPr>
        <p:spPr/>
        <p:txBody>
          <a:bodyPr/>
          <a:lstStyle/>
          <a:p>
            <a:fld id="{874237D2-687A-124A-BCD6-3235C319251A}" type="slidenum">
              <a:rPr lang="es-ES_tradnl" smtClean="0"/>
              <a:t>32</a:t>
            </a:fld>
            <a:endParaRPr lang="es-ES_tradnl"/>
          </a:p>
        </p:txBody>
      </p:sp>
    </p:spTree>
    <p:extLst>
      <p:ext uri="{BB962C8B-B14F-4D97-AF65-F5344CB8AC3E}">
        <p14:creationId xmlns:p14="http://schemas.microsoft.com/office/powerpoint/2010/main" val="219728496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indent="0">
              <a:lnSpc>
                <a:spcPct val="200000"/>
              </a:lnSpc>
              <a:buFont typeface="+mj-lt"/>
              <a:buNone/>
            </a:pPr>
            <a:r>
              <a:rPr lang="es-ES" dirty="0"/>
              <a:t>A continuación se muestran los iconos más relevantes del pack diseñado para la librería, que son:</a:t>
            </a:r>
          </a:p>
          <a:p>
            <a:pPr marL="0" indent="0">
              <a:lnSpc>
                <a:spcPct val="200000"/>
              </a:lnSpc>
              <a:buFont typeface="+mj-lt"/>
              <a:buNone/>
            </a:pPr>
            <a:endParaRPr lang="es-ES" dirty="0"/>
          </a:p>
          <a:p>
            <a:pPr algn="l"/>
            <a:endParaRPr lang="es-ES" sz="1200" dirty="0"/>
          </a:p>
        </p:txBody>
      </p:sp>
      <p:sp>
        <p:nvSpPr>
          <p:cNvPr id="4" name="Marcador de número de diapositiva 3"/>
          <p:cNvSpPr>
            <a:spLocks noGrp="1"/>
          </p:cNvSpPr>
          <p:nvPr>
            <p:ph type="sldNum" sz="quarter" idx="5"/>
          </p:nvPr>
        </p:nvSpPr>
        <p:spPr/>
        <p:txBody>
          <a:bodyPr/>
          <a:lstStyle/>
          <a:p>
            <a:fld id="{874237D2-687A-124A-BCD6-3235C319251A}" type="slidenum">
              <a:rPr lang="es-ES_tradnl" smtClean="0"/>
              <a:t>33</a:t>
            </a:fld>
            <a:endParaRPr lang="es-ES_tradnl"/>
          </a:p>
        </p:txBody>
      </p:sp>
    </p:spTree>
    <p:extLst>
      <p:ext uri="{BB962C8B-B14F-4D97-AF65-F5344CB8AC3E}">
        <p14:creationId xmlns:p14="http://schemas.microsoft.com/office/powerpoint/2010/main" val="400994178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indent="0">
              <a:lnSpc>
                <a:spcPct val="200000"/>
              </a:lnSpc>
              <a:buFont typeface="+mj-lt"/>
              <a:buNone/>
            </a:pPr>
            <a:r>
              <a:rPr lang="es-ES" dirty="0"/>
              <a:t>A continuación se muestran los fondos más relevantes del pack diseñado para la librería y visualizados con el chat abierto, que son para el modo diurno la imagen de la izquierda y para el modo nocturno la imagen de la derecha.</a:t>
            </a:r>
          </a:p>
          <a:p>
            <a:pPr marL="0" indent="0">
              <a:lnSpc>
                <a:spcPct val="200000"/>
              </a:lnSpc>
              <a:buFont typeface="+mj-lt"/>
              <a:buNone/>
            </a:pPr>
            <a:r>
              <a:rPr lang="es-ES" dirty="0"/>
              <a:t>Estos son estampados sencillos que como se comentó previamente no desvían la atención del usuario.</a:t>
            </a:r>
          </a:p>
          <a:p>
            <a:pPr marL="0" indent="0">
              <a:lnSpc>
                <a:spcPct val="200000"/>
              </a:lnSpc>
              <a:buFont typeface="+mj-lt"/>
              <a:buNone/>
            </a:pPr>
            <a:endParaRPr lang="es-ES" dirty="0"/>
          </a:p>
          <a:p>
            <a:pPr algn="l"/>
            <a:endParaRPr lang="es-ES" sz="1200" dirty="0"/>
          </a:p>
        </p:txBody>
      </p:sp>
      <p:sp>
        <p:nvSpPr>
          <p:cNvPr id="4" name="Marcador de número de diapositiva 3"/>
          <p:cNvSpPr>
            <a:spLocks noGrp="1"/>
          </p:cNvSpPr>
          <p:nvPr>
            <p:ph type="sldNum" sz="quarter" idx="5"/>
          </p:nvPr>
        </p:nvSpPr>
        <p:spPr/>
        <p:txBody>
          <a:bodyPr/>
          <a:lstStyle/>
          <a:p>
            <a:fld id="{874237D2-687A-124A-BCD6-3235C319251A}" type="slidenum">
              <a:rPr lang="es-ES_tradnl" smtClean="0"/>
              <a:t>34</a:t>
            </a:fld>
            <a:endParaRPr lang="es-ES_tradnl"/>
          </a:p>
        </p:txBody>
      </p:sp>
    </p:spTree>
    <p:extLst>
      <p:ext uri="{BB962C8B-B14F-4D97-AF65-F5344CB8AC3E}">
        <p14:creationId xmlns:p14="http://schemas.microsoft.com/office/powerpoint/2010/main" val="410347939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indent="0">
              <a:lnSpc>
                <a:spcPct val="200000"/>
              </a:lnSpc>
              <a:buFont typeface="+mj-lt"/>
              <a:buNone/>
            </a:pPr>
            <a:r>
              <a:rPr lang="es-ES" dirty="0"/>
              <a:t>Finalmente se muestran los fondos más relevantes del pack diseñado para la aplicación y visualizados con el chat cerrado.</a:t>
            </a:r>
          </a:p>
          <a:p>
            <a:pPr algn="l"/>
            <a:endParaRPr lang="es-ES" sz="1200" dirty="0"/>
          </a:p>
        </p:txBody>
      </p:sp>
      <p:sp>
        <p:nvSpPr>
          <p:cNvPr id="4" name="Marcador de número de diapositiva 3"/>
          <p:cNvSpPr>
            <a:spLocks noGrp="1"/>
          </p:cNvSpPr>
          <p:nvPr>
            <p:ph type="sldNum" sz="quarter" idx="5"/>
          </p:nvPr>
        </p:nvSpPr>
        <p:spPr/>
        <p:txBody>
          <a:bodyPr/>
          <a:lstStyle/>
          <a:p>
            <a:fld id="{874237D2-687A-124A-BCD6-3235C319251A}" type="slidenum">
              <a:rPr lang="es-ES_tradnl" smtClean="0"/>
              <a:t>35</a:t>
            </a:fld>
            <a:endParaRPr lang="es-ES_tradnl"/>
          </a:p>
        </p:txBody>
      </p:sp>
    </p:spTree>
    <p:extLst>
      <p:ext uri="{BB962C8B-B14F-4D97-AF65-F5344CB8AC3E}">
        <p14:creationId xmlns:p14="http://schemas.microsoft.com/office/powerpoint/2010/main" val="292024164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indent="0">
              <a:lnSpc>
                <a:spcPct val="200000"/>
              </a:lnSpc>
              <a:buFont typeface="+mj-lt"/>
              <a:buNone/>
            </a:pPr>
            <a:r>
              <a:rPr lang="es-ES" dirty="0"/>
              <a:t>Ofrecer formas nuevas de comunicación.</a:t>
            </a:r>
          </a:p>
          <a:p>
            <a:pPr algn="l"/>
            <a:endParaRPr lang="es-ES" sz="1200" dirty="0"/>
          </a:p>
        </p:txBody>
      </p:sp>
      <p:sp>
        <p:nvSpPr>
          <p:cNvPr id="4" name="Marcador de número de diapositiva 3"/>
          <p:cNvSpPr>
            <a:spLocks noGrp="1"/>
          </p:cNvSpPr>
          <p:nvPr>
            <p:ph type="sldNum" sz="quarter" idx="5"/>
          </p:nvPr>
        </p:nvSpPr>
        <p:spPr/>
        <p:txBody>
          <a:bodyPr/>
          <a:lstStyle/>
          <a:p>
            <a:fld id="{874237D2-687A-124A-BCD6-3235C319251A}" type="slidenum">
              <a:rPr lang="es-ES_tradnl" smtClean="0"/>
              <a:t>36</a:t>
            </a:fld>
            <a:endParaRPr lang="es-ES_tradnl"/>
          </a:p>
        </p:txBody>
      </p:sp>
    </p:spTree>
    <p:extLst>
      <p:ext uri="{BB962C8B-B14F-4D97-AF65-F5344CB8AC3E}">
        <p14:creationId xmlns:p14="http://schemas.microsoft.com/office/powerpoint/2010/main" val="419210445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874237D2-687A-124A-BCD6-3235C319251A}" type="slidenum">
              <a:rPr lang="es-ES_tradnl" smtClean="0"/>
              <a:t>37</a:t>
            </a:fld>
            <a:endParaRPr lang="es-ES_tradnl"/>
          </a:p>
        </p:txBody>
      </p:sp>
    </p:spTree>
    <p:extLst>
      <p:ext uri="{BB962C8B-B14F-4D97-AF65-F5344CB8AC3E}">
        <p14:creationId xmlns:p14="http://schemas.microsoft.com/office/powerpoint/2010/main" val="35248105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A lo largo del desarrollo del proyecto se alcanzaron varios objetivos diversos, tanto personales como fijados para el proyecto, los más relevantes son los siguientes:</a:t>
            </a:r>
          </a:p>
          <a:p>
            <a:pPr marL="285750" indent="-285750" algn="l">
              <a:buFont typeface="Arial" panose="020B0604020202020204" pitchFamily="34" charset="0"/>
              <a:buChar char="•"/>
            </a:pPr>
            <a:r>
              <a:rPr lang="es-ES" dirty="0"/>
              <a:t>Se construyó una aplicación completa de chat con funcionalidades avanzadas</a:t>
            </a:r>
          </a:p>
          <a:p>
            <a:pPr marL="285750" indent="-285750" algn="l">
              <a:buFont typeface="Arial" panose="020B0604020202020204" pitchFamily="34" charset="0"/>
              <a:buChar char="•"/>
            </a:pPr>
            <a:r>
              <a:rPr lang="es-ES" dirty="0"/>
              <a:t>Se construyó y publicó una librería en NPM con las funcionalidades más útiles de la aplicación.</a:t>
            </a:r>
          </a:p>
          <a:p>
            <a:pPr marL="285750" indent="-285750" algn="l">
              <a:buFont typeface="Arial" panose="020B0604020202020204" pitchFamily="34" charset="0"/>
              <a:buChar char="•"/>
            </a:pPr>
            <a:r>
              <a:rPr lang="es-ES" dirty="0"/>
              <a:t>Se introdujo al diseño gráfico con herramientas como Procreate y Photoshop.</a:t>
            </a:r>
          </a:p>
          <a:p>
            <a:pPr marL="285750" indent="-285750" algn="l">
              <a:buFont typeface="Arial" panose="020B0604020202020204" pitchFamily="34" charset="0"/>
              <a:buChar char="•"/>
            </a:pPr>
            <a:r>
              <a:rPr lang="es-ES" dirty="0"/>
              <a:t>Se aprendió NestJs desde cero hasta un nivel avanzado.</a:t>
            </a:r>
          </a:p>
          <a:p>
            <a:pPr marL="285750" indent="-285750" algn="l">
              <a:buFont typeface="Arial" panose="020B0604020202020204" pitchFamily="34" charset="0"/>
              <a:buChar char="•"/>
            </a:pPr>
            <a:r>
              <a:rPr lang="es-ES" dirty="0"/>
              <a:t>Se mejoraron los conocimientos sobre Angular.</a:t>
            </a:r>
          </a:p>
          <a:p>
            <a:pPr marL="285750" indent="-285750" algn="l">
              <a:buFont typeface="Arial" panose="020B0604020202020204" pitchFamily="34" charset="0"/>
              <a:buChar char="•"/>
            </a:pPr>
            <a:r>
              <a:rPr lang="es-ES" dirty="0"/>
              <a:t>Se aprendió sobre la tecnología de los WebSockets.</a:t>
            </a:r>
          </a:p>
          <a:p>
            <a:endParaRPr lang="es-ES" dirty="0"/>
          </a:p>
        </p:txBody>
      </p:sp>
      <p:sp>
        <p:nvSpPr>
          <p:cNvPr id="4" name="Marcador de número de diapositiva 3"/>
          <p:cNvSpPr>
            <a:spLocks noGrp="1"/>
          </p:cNvSpPr>
          <p:nvPr>
            <p:ph type="sldNum" sz="quarter" idx="5"/>
          </p:nvPr>
        </p:nvSpPr>
        <p:spPr/>
        <p:txBody>
          <a:bodyPr/>
          <a:lstStyle/>
          <a:p>
            <a:fld id="{874237D2-687A-124A-BCD6-3235C319251A}" type="slidenum">
              <a:rPr lang="es-ES_tradnl" smtClean="0"/>
              <a:t>38</a:t>
            </a:fld>
            <a:endParaRPr lang="es-ES_tradnl"/>
          </a:p>
        </p:txBody>
      </p:sp>
    </p:spTree>
    <p:extLst>
      <p:ext uri="{BB962C8B-B14F-4D97-AF65-F5344CB8AC3E}">
        <p14:creationId xmlns:p14="http://schemas.microsoft.com/office/powerpoint/2010/main" val="375706066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874237D2-687A-124A-BCD6-3235C319251A}" type="slidenum">
              <a:rPr lang="es-ES_tradnl" smtClean="0"/>
              <a:t>39</a:t>
            </a:fld>
            <a:endParaRPr lang="es-ES_tradnl"/>
          </a:p>
        </p:txBody>
      </p:sp>
    </p:spTree>
    <p:extLst>
      <p:ext uri="{BB962C8B-B14F-4D97-AF65-F5344CB8AC3E}">
        <p14:creationId xmlns:p14="http://schemas.microsoft.com/office/powerpoint/2010/main" val="10911683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Comenzamos con el estado del arte, este apartado es el que da sentido a la creación de nuestra librería ya que al ver ciertas deficiencias en las librerías analizadas se propuso la creación de una librería desde cero.</a:t>
            </a:r>
          </a:p>
        </p:txBody>
      </p:sp>
      <p:sp>
        <p:nvSpPr>
          <p:cNvPr id="4" name="Marcador de número de diapositiva 3"/>
          <p:cNvSpPr>
            <a:spLocks noGrp="1"/>
          </p:cNvSpPr>
          <p:nvPr>
            <p:ph type="sldNum" sz="quarter" idx="5"/>
          </p:nvPr>
        </p:nvSpPr>
        <p:spPr/>
        <p:txBody>
          <a:bodyPr/>
          <a:lstStyle/>
          <a:p>
            <a:fld id="{874237D2-687A-124A-BCD6-3235C319251A}" type="slidenum">
              <a:rPr lang="es-ES_tradnl" smtClean="0"/>
              <a:t>4</a:t>
            </a:fld>
            <a:endParaRPr lang="es-ES_tradnl"/>
          </a:p>
        </p:txBody>
      </p:sp>
    </p:spTree>
    <p:extLst>
      <p:ext uri="{BB962C8B-B14F-4D97-AF65-F5344CB8AC3E}">
        <p14:creationId xmlns:p14="http://schemas.microsoft.com/office/powerpoint/2010/main" val="213847294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Una vez finalizado este proyecto se plantearon una serie de implementaciones que podrían suponer una mejora de la aplicación o la creación de un nuevo módulo para la librería.</a:t>
            </a:r>
          </a:p>
          <a:p>
            <a:r>
              <a:rPr lang="es-ES" dirty="0"/>
              <a:t>En el conjunto de estas propuestas las implementaciones que más valor aportarían tanto a la aplicación como a la librería son:</a:t>
            </a:r>
          </a:p>
          <a:p>
            <a:pPr marL="0" marR="0" lvl="0" indent="0" algn="l" defTabSz="914400" rtl="0" eaLnBrk="1" fontAlgn="auto" latinLnBrk="0" hangingPunct="1">
              <a:lnSpc>
                <a:spcPct val="100000"/>
              </a:lnSpc>
              <a:spcBef>
                <a:spcPts val="0"/>
              </a:spcBef>
              <a:spcAft>
                <a:spcPts val="0"/>
              </a:spcAft>
              <a:buClrTx/>
              <a:buSzTx/>
              <a:buFontTx/>
              <a:buNone/>
              <a:tabLst/>
              <a:defRPr/>
            </a:pPr>
            <a:r>
              <a:rPr lang="es-ES" sz="1200" dirty="0"/>
              <a:t>Envío de </a:t>
            </a:r>
            <a:r>
              <a:rPr lang="es-ES" sz="1200" dirty="0" err="1"/>
              <a:t>Stickers</a:t>
            </a:r>
            <a:r>
              <a:rPr lang="es-ES" sz="1200"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s-ES" sz="1200" dirty="0"/>
              <a:t>Envío de notas de voz.</a:t>
            </a:r>
          </a:p>
          <a:p>
            <a:pPr marL="0" marR="0" lvl="0" indent="0" algn="l" defTabSz="914400" rtl="0" eaLnBrk="1" fontAlgn="auto" latinLnBrk="0" hangingPunct="1">
              <a:lnSpc>
                <a:spcPct val="100000"/>
              </a:lnSpc>
              <a:spcBef>
                <a:spcPts val="0"/>
              </a:spcBef>
              <a:spcAft>
                <a:spcPts val="0"/>
              </a:spcAft>
              <a:buClrTx/>
              <a:buSzTx/>
              <a:buFontTx/>
              <a:buNone/>
              <a:tabLst/>
              <a:defRPr/>
            </a:pPr>
            <a:r>
              <a:rPr lang="es-ES" sz="1200" dirty="0"/>
              <a:t>Integración de un servicio de videollamadas y compartición de pantalla.</a:t>
            </a:r>
          </a:p>
          <a:p>
            <a:r>
              <a:rPr lang="es-ES" sz="1200" dirty="0"/>
              <a:t>Creación de un modelo de aplicación en versión móvil con el uso de la librería.</a:t>
            </a:r>
            <a:endParaRPr lang="es-ES" dirty="0"/>
          </a:p>
          <a:p>
            <a:pPr marL="0" marR="0" lvl="0" indent="0" algn="l" defTabSz="914400" rtl="0" eaLnBrk="1" fontAlgn="auto" latinLnBrk="0" hangingPunct="1">
              <a:lnSpc>
                <a:spcPct val="100000"/>
              </a:lnSpc>
              <a:spcBef>
                <a:spcPts val="0"/>
              </a:spcBef>
              <a:spcAft>
                <a:spcPts val="0"/>
              </a:spcAft>
              <a:buClrTx/>
              <a:buSzTx/>
              <a:buFontTx/>
              <a:buNone/>
              <a:tabLst/>
              <a:defRPr/>
            </a:pPr>
            <a:r>
              <a:rPr lang="es-ES" sz="1200" dirty="0"/>
              <a:t>Implementación de una galería de archivos personal de cada usuario.</a:t>
            </a:r>
          </a:p>
          <a:p>
            <a:endParaRPr lang="es-ES" dirty="0"/>
          </a:p>
          <a:p>
            <a:endParaRPr lang="es-ES" dirty="0"/>
          </a:p>
        </p:txBody>
      </p:sp>
      <p:sp>
        <p:nvSpPr>
          <p:cNvPr id="4" name="Marcador de número de diapositiva 3"/>
          <p:cNvSpPr>
            <a:spLocks noGrp="1"/>
          </p:cNvSpPr>
          <p:nvPr>
            <p:ph type="sldNum" sz="quarter" idx="5"/>
          </p:nvPr>
        </p:nvSpPr>
        <p:spPr/>
        <p:txBody>
          <a:bodyPr/>
          <a:lstStyle/>
          <a:p>
            <a:fld id="{874237D2-687A-124A-BCD6-3235C319251A}" type="slidenum">
              <a:rPr lang="es-ES_tradnl" smtClean="0"/>
              <a:t>40</a:t>
            </a:fld>
            <a:endParaRPr lang="es-ES_tradnl"/>
          </a:p>
        </p:txBody>
      </p:sp>
    </p:spTree>
    <p:extLst>
      <p:ext uri="{BB962C8B-B14F-4D97-AF65-F5344CB8AC3E}">
        <p14:creationId xmlns:p14="http://schemas.microsoft.com/office/powerpoint/2010/main" val="199907227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Cedo ahora la palabra al tribunal para que me pregunten cualquier duda que haya podido surgir de mi presentación.</a:t>
            </a:r>
          </a:p>
        </p:txBody>
      </p:sp>
      <p:sp>
        <p:nvSpPr>
          <p:cNvPr id="4" name="Marcador de número de diapositiva 3"/>
          <p:cNvSpPr>
            <a:spLocks noGrp="1"/>
          </p:cNvSpPr>
          <p:nvPr>
            <p:ph type="sldNum" sz="quarter" idx="5"/>
          </p:nvPr>
        </p:nvSpPr>
        <p:spPr/>
        <p:txBody>
          <a:bodyPr/>
          <a:lstStyle/>
          <a:p>
            <a:fld id="{874237D2-687A-124A-BCD6-3235C319251A}" type="slidenum">
              <a:rPr lang="es-ES_tradnl" smtClean="0"/>
              <a:t>41</a:t>
            </a:fld>
            <a:endParaRPr lang="es-ES_tradnl"/>
          </a:p>
        </p:txBody>
      </p:sp>
    </p:spTree>
    <p:extLst>
      <p:ext uri="{BB962C8B-B14F-4D97-AF65-F5344CB8AC3E}">
        <p14:creationId xmlns:p14="http://schemas.microsoft.com/office/powerpoint/2010/main" val="19168438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dirty="0"/>
              <a:t>En este apartado se hablará sobre las librerías Nebular Chat UI, </a:t>
            </a:r>
            <a:r>
              <a:rPr lang="es-ES" sz="1800" b="0" i="0" u="none" strike="noStrike" baseline="0" dirty="0">
                <a:solidFill>
                  <a:srgbClr val="000000"/>
                </a:solidFill>
                <a:latin typeface="Times New Roman" panose="02020603050405020304" pitchFamily="18" charset="0"/>
              </a:rPr>
              <a:t>S-kalaus/ngx-chat-ui y Pazznetwork/ngx-chat </a:t>
            </a:r>
            <a:r>
              <a:rPr lang="es-ES" dirty="0"/>
              <a:t>que fueron las investigadas en el inicio del proyecto, para analizar las ventajas y desventajas que aportaban. Y de esta manera poder desarrollar una librería completa. </a:t>
            </a:r>
          </a:p>
        </p:txBody>
      </p:sp>
      <p:sp>
        <p:nvSpPr>
          <p:cNvPr id="4" name="Marcador de número de diapositiva 3"/>
          <p:cNvSpPr>
            <a:spLocks noGrp="1"/>
          </p:cNvSpPr>
          <p:nvPr>
            <p:ph type="sldNum" sz="quarter" idx="5"/>
          </p:nvPr>
        </p:nvSpPr>
        <p:spPr/>
        <p:txBody>
          <a:bodyPr/>
          <a:lstStyle/>
          <a:p>
            <a:fld id="{874237D2-687A-124A-BCD6-3235C319251A}" type="slidenum">
              <a:rPr lang="es-ES_tradnl" smtClean="0"/>
              <a:t>5</a:t>
            </a:fld>
            <a:endParaRPr lang="es-ES_tradnl"/>
          </a:p>
        </p:txBody>
      </p:sp>
    </p:spTree>
    <p:extLst>
      <p:ext uri="{BB962C8B-B14F-4D97-AF65-F5344CB8AC3E}">
        <p14:creationId xmlns:p14="http://schemas.microsoft.com/office/powerpoint/2010/main" val="20379519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dirty="0"/>
              <a:t>En cuánto a los detalles más relevantes sobre esta librería podemos destacar los siguientes:</a:t>
            </a:r>
          </a:p>
          <a:p>
            <a:pPr marL="285750" indent="-285750">
              <a:lnSpc>
                <a:spcPct val="150000"/>
              </a:lnSpc>
              <a:buFont typeface="Arial" panose="020B0604020202020204" pitchFamily="34" charset="0"/>
              <a:buChar char="•"/>
            </a:pPr>
            <a:r>
              <a:rPr lang="es-ES" sz="1200" dirty="0"/>
              <a:t>Ofrece temas de personalización.</a:t>
            </a:r>
          </a:p>
          <a:p>
            <a:pPr marL="285750" indent="-285750">
              <a:lnSpc>
                <a:spcPct val="150000"/>
              </a:lnSpc>
              <a:buFont typeface="Arial" panose="020B0604020202020204" pitchFamily="34" charset="0"/>
              <a:buChar char="•"/>
            </a:pPr>
            <a:r>
              <a:rPr lang="es-ES" sz="1200" dirty="0"/>
              <a:t>Ofrece control de archivos para su envío.</a:t>
            </a:r>
          </a:p>
          <a:p>
            <a:pPr marL="285750" indent="-285750">
              <a:lnSpc>
                <a:spcPct val="150000"/>
              </a:lnSpc>
              <a:buFont typeface="Arial" panose="020B0604020202020204" pitchFamily="34" charset="0"/>
              <a:buChar char="•"/>
            </a:pPr>
            <a:r>
              <a:rPr lang="es-ES" sz="1200" dirty="0"/>
              <a:t>Interfaz simple y poco modificable.</a:t>
            </a:r>
          </a:p>
          <a:p>
            <a:pPr marL="285750" indent="-285750">
              <a:lnSpc>
                <a:spcPct val="150000"/>
              </a:lnSpc>
              <a:buFont typeface="Arial" panose="020B0604020202020204" pitchFamily="34" charset="0"/>
              <a:buChar char="•"/>
            </a:pPr>
            <a:r>
              <a:rPr lang="es-ES" sz="1200" dirty="0"/>
              <a:t>No ofrece la lógica para el envío y recepción de mensajes.</a:t>
            </a:r>
          </a:p>
          <a:p>
            <a:pPr algn="l"/>
            <a:endParaRPr lang="es-ES" dirty="0"/>
          </a:p>
        </p:txBody>
      </p:sp>
      <p:sp>
        <p:nvSpPr>
          <p:cNvPr id="4" name="Marcador de número de diapositiva 3"/>
          <p:cNvSpPr>
            <a:spLocks noGrp="1"/>
          </p:cNvSpPr>
          <p:nvPr>
            <p:ph type="sldNum" sz="quarter" idx="5"/>
          </p:nvPr>
        </p:nvSpPr>
        <p:spPr/>
        <p:txBody>
          <a:bodyPr/>
          <a:lstStyle/>
          <a:p>
            <a:fld id="{874237D2-687A-124A-BCD6-3235C319251A}" type="slidenum">
              <a:rPr lang="es-ES_tradnl" smtClean="0"/>
              <a:t>6</a:t>
            </a:fld>
            <a:endParaRPr lang="es-ES_tradnl"/>
          </a:p>
        </p:txBody>
      </p:sp>
    </p:spTree>
    <p:extLst>
      <p:ext uri="{BB962C8B-B14F-4D97-AF65-F5344CB8AC3E}">
        <p14:creationId xmlns:p14="http://schemas.microsoft.com/office/powerpoint/2010/main" val="29502307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indent="0">
              <a:lnSpc>
                <a:spcPct val="150000"/>
              </a:lnSpc>
              <a:buFont typeface="Arial" panose="020B0604020202020204" pitchFamily="34" charset="0"/>
              <a:buNone/>
            </a:pPr>
            <a:r>
              <a:rPr lang="es-ES" dirty="0"/>
              <a:t>En cuánto a los detalles más relevantes sobre esta librería podemos destacar los siguientes:</a:t>
            </a:r>
          </a:p>
          <a:p>
            <a:pPr marL="285750" indent="-285750">
              <a:lnSpc>
                <a:spcPct val="150000"/>
              </a:lnSpc>
              <a:buFont typeface="Arial" panose="020B0604020202020204" pitchFamily="34" charset="0"/>
              <a:buChar char="•"/>
            </a:pPr>
            <a:r>
              <a:rPr lang="es-ES" sz="1200" dirty="0"/>
              <a:t>Múltiples esquemas modificables para su construcción</a:t>
            </a:r>
          </a:p>
          <a:p>
            <a:pPr marL="285750" indent="-285750">
              <a:lnSpc>
                <a:spcPct val="150000"/>
              </a:lnSpc>
              <a:buFont typeface="Arial" panose="020B0604020202020204" pitchFamily="34" charset="0"/>
              <a:buChar char="•"/>
            </a:pPr>
            <a:r>
              <a:rPr lang="es-ES" sz="1200" dirty="0"/>
              <a:t>Diseño gráfico simple</a:t>
            </a:r>
          </a:p>
          <a:p>
            <a:pPr marL="285750" indent="-285750">
              <a:lnSpc>
                <a:spcPct val="150000"/>
              </a:lnSpc>
              <a:buFont typeface="Arial" panose="020B0604020202020204" pitchFamily="34" charset="0"/>
              <a:buChar char="•"/>
            </a:pPr>
            <a:r>
              <a:rPr lang="es-ES" sz="1200" dirty="0"/>
              <a:t>No ofrece temas</a:t>
            </a:r>
          </a:p>
          <a:p>
            <a:pPr algn="l"/>
            <a:endParaRPr lang="es-ES" dirty="0"/>
          </a:p>
        </p:txBody>
      </p:sp>
      <p:sp>
        <p:nvSpPr>
          <p:cNvPr id="4" name="Marcador de número de diapositiva 3"/>
          <p:cNvSpPr>
            <a:spLocks noGrp="1"/>
          </p:cNvSpPr>
          <p:nvPr>
            <p:ph type="sldNum" sz="quarter" idx="5"/>
          </p:nvPr>
        </p:nvSpPr>
        <p:spPr/>
        <p:txBody>
          <a:bodyPr/>
          <a:lstStyle/>
          <a:p>
            <a:fld id="{874237D2-687A-124A-BCD6-3235C319251A}" type="slidenum">
              <a:rPr lang="es-ES_tradnl" smtClean="0"/>
              <a:t>7</a:t>
            </a:fld>
            <a:endParaRPr lang="es-ES_tradnl"/>
          </a:p>
        </p:txBody>
      </p:sp>
    </p:spTree>
    <p:extLst>
      <p:ext uri="{BB962C8B-B14F-4D97-AF65-F5344CB8AC3E}">
        <p14:creationId xmlns:p14="http://schemas.microsoft.com/office/powerpoint/2010/main" val="6620926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dirty="0"/>
              <a:t>En cuánto a los detalles más relevantes sobre esta librería podemos destacar los siguientes:</a:t>
            </a:r>
          </a:p>
          <a:p>
            <a:pPr marL="285750" indent="-285750">
              <a:lnSpc>
                <a:spcPct val="150000"/>
              </a:lnSpc>
              <a:buFont typeface="Arial" panose="020B0604020202020204" pitchFamily="34" charset="0"/>
              <a:buChar char="•"/>
            </a:pPr>
            <a:r>
              <a:rPr lang="es-ES" sz="1200" dirty="0"/>
              <a:t>Chat completo empaquetado.</a:t>
            </a:r>
          </a:p>
          <a:p>
            <a:pPr marL="285750" indent="-285750">
              <a:lnSpc>
                <a:spcPct val="150000"/>
              </a:lnSpc>
              <a:buFont typeface="Arial" panose="020B0604020202020204" pitchFamily="34" charset="0"/>
              <a:buChar char="•"/>
            </a:pPr>
            <a:r>
              <a:rPr lang="es-ES" sz="1200" dirty="0"/>
              <a:t>Interfaz de usuario poco amigable.</a:t>
            </a:r>
          </a:p>
          <a:p>
            <a:pPr marL="285750" indent="-285750">
              <a:lnSpc>
                <a:spcPct val="150000"/>
              </a:lnSpc>
              <a:buFont typeface="Arial" panose="020B0604020202020204" pitchFamily="34" charset="0"/>
              <a:buChar char="•"/>
            </a:pPr>
            <a:r>
              <a:rPr lang="es-ES" sz="1200" dirty="0"/>
              <a:t>No ofrece temas.</a:t>
            </a:r>
          </a:p>
          <a:p>
            <a:pPr marL="285750" indent="-285750">
              <a:lnSpc>
                <a:spcPct val="150000"/>
              </a:lnSpc>
              <a:buFont typeface="Arial" panose="020B0604020202020204" pitchFamily="34" charset="0"/>
              <a:buChar char="•"/>
            </a:pPr>
            <a:r>
              <a:rPr lang="es-ES" sz="1200" dirty="0"/>
              <a:t>No permite modificaciones salvo de tamaño de chat.</a:t>
            </a:r>
          </a:p>
        </p:txBody>
      </p:sp>
      <p:sp>
        <p:nvSpPr>
          <p:cNvPr id="4" name="Marcador de número de diapositiva 3"/>
          <p:cNvSpPr>
            <a:spLocks noGrp="1"/>
          </p:cNvSpPr>
          <p:nvPr>
            <p:ph type="sldNum" sz="quarter" idx="5"/>
          </p:nvPr>
        </p:nvSpPr>
        <p:spPr/>
        <p:txBody>
          <a:bodyPr/>
          <a:lstStyle/>
          <a:p>
            <a:fld id="{874237D2-687A-124A-BCD6-3235C319251A}" type="slidenum">
              <a:rPr lang="es-ES_tradnl" smtClean="0"/>
              <a:t>8</a:t>
            </a:fld>
            <a:endParaRPr lang="es-ES_tradnl"/>
          </a:p>
        </p:txBody>
      </p:sp>
    </p:spTree>
    <p:extLst>
      <p:ext uri="{BB962C8B-B14F-4D97-AF65-F5344CB8AC3E}">
        <p14:creationId xmlns:p14="http://schemas.microsoft.com/office/powerpoint/2010/main" val="16297217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sz="1200" dirty="0"/>
              <a:t>De las anteriores librerías se obtuvieron las siguientes especificaciones que debería </a:t>
            </a:r>
            <a:r>
              <a:rPr lang="es-ES" sz="1200"/>
              <a:t>contener ara la </a:t>
            </a:r>
            <a:r>
              <a:rPr lang="es-ES" sz="1200" dirty="0"/>
              <a:t>librería a desarrollar:</a:t>
            </a:r>
          </a:p>
          <a:p>
            <a:pPr marL="342900" indent="-342900">
              <a:buFont typeface="+mj-lt"/>
              <a:buAutoNum type="arabicPeriod"/>
            </a:pPr>
            <a:r>
              <a:rPr lang="es-ES" dirty="0"/>
              <a:t>Lógica de envío de mensajes de texto</a:t>
            </a:r>
          </a:p>
          <a:p>
            <a:pPr marL="342900" indent="-342900">
              <a:buFont typeface="+mj-lt"/>
              <a:buAutoNum type="arabicPeriod"/>
            </a:pPr>
            <a:r>
              <a:rPr lang="es-ES" dirty="0"/>
              <a:t>Lógica de envío de archivos</a:t>
            </a:r>
          </a:p>
          <a:p>
            <a:pPr marL="342900" indent="-342900">
              <a:buFont typeface="+mj-lt"/>
              <a:buAutoNum type="arabicPeriod"/>
            </a:pPr>
            <a:r>
              <a:rPr lang="es-ES" dirty="0"/>
              <a:t>Ofrecer temas y un diseño gráfico agradable</a:t>
            </a:r>
          </a:p>
          <a:p>
            <a:pPr marL="342900" indent="-342900">
              <a:buFont typeface="+mj-lt"/>
              <a:buAutoNum type="arabicPeriod"/>
            </a:pPr>
            <a:r>
              <a:rPr lang="es-ES" dirty="0"/>
              <a:t>Ofrecer formas de comunicación nuevas</a:t>
            </a:r>
          </a:p>
        </p:txBody>
      </p:sp>
      <p:sp>
        <p:nvSpPr>
          <p:cNvPr id="4" name="Marcador de número de diapositiva 3"/>
          <p:cNvSpPr>
            <a:spLocks noGrp="1"/>
          </p:cNvSpPr>
          <p:nvPr>
            <p:ph type="sldNum" sz="quarter" idx="5"/>
          </p:nvPr>
        </p:nvSpPr>
        <p:spPr/>
        <p:txBody>
          <a:bodyPr/>
          <a:lstStyle/>
          <a:p>
            <a:fld id="{874237D2-687A-124A-BCD6-3235C319251A}" type="slidenum">
              <a:rPr lang="es-ES_tradnl" smtClean="0"/>
              <a:t>9</a:t>
            </a:fld>
            <a:endParaRPr lang="es-ES_tradnl"/>
          </a:p>
        </p:txBody>
      </p:sp>
    </p:spTree>
    <p:extLst>
      <p:ext uri="{BB962C8B-B14F-4D97-AF65-F5344CB8AC3E}">
        <p14:creationId xmlns:p14="http://schemas.microsoft.com/office/powerpoint/2010/main" val="338387499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8.png"/><Relationship Id="rId4" Type="http://schemas.openxmlformats.org/officeDocument/2006/relationships/image" Target="../media/image7.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ortada A">
    <p:bg>
      <p:bgPr>
        <a:solidFill>
          <a:schemeClr val="tx1">
            <a:lumMod val="85000"/>
            <a:lumOff val="15000"/>
          </a:schemeClr>
        </a:solidFill>
        <a:effectLst/>
      </p:bgPr>
    </p:bg>
    <p:spTree>
      <p:nvGrpSpPr>
        <p:cNvPr id="1" name=""/>
        <p:cNvGrpSpPr/>
        <p:nvPr/>
      </p:nvGrpSpPr>
      <p:grpSpPr>
        <a:xfrm>
          <a:off x="0" y="0"/>
          <a:ext cx="0" cy="0"/>
          <a:chOff x="0" y="0"/>
          <a:chExt cx="0" cy="0"/>
        </a:xfrm>
      </p:grpSpPr>
      <p:pic>
        <p:nvPicPr>
          <p:cNvPr id="14" name="Imagen 13"/>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3468143" y="1357152"/>
            <a:ext cx="5255712" cy="5500848"/>
          </a:xfrm>
          <a:prstGeom prst="rect">
            <a:avLst/>
          </a:prstGeom>
          <a:effectLst>
            <a:outerShdw blurRad="50800" dist="50800" dir="5400000" algn="ctr" rotWithShape="0">
              <a:schemeClr val="tx1">
                <a:alpha val="33000"/>
              </a:schemeClr>
            </a:outerShdw>
          </a:effectLst>
        </p:spPr>
      </p:pic>
      <p:sp>
        <p:nvSpPr>
          <p:cNvPr id="11" name="Title 1"/>
          <p:cNvSpPr>
            <a:spLocks noGrp="1"/>
          </p:cNvSpPr>
          <p:nvPr>
            <p:ph type="ctrTitle" hasCustomPrompt="1"/>
          </p:nvPr>
        </p:nvSpPr>
        <p:spPr>
          <a:xfrm>
            <a:off x="970845" y="206152"/>
            <a:ext cx="9137980" cy="3193188"/>
          </a:xfrm>
          <a:noFill/>
        </p:spPr>
        <p:txBody>
          <a:bodyPr vert="horz" lIns="91440" tIns="45720" rIns="91440" bIns="45720" rtlCol="0" anchor="b" anchorCtr="0">
            <a:noAutofit/>
          </a:bodyPr>
          <a:lstStyle>
            <a:lvl1pPr algn="l" defTabSz="914400" rtl="0" eaLnBrk="1" latinLnBrk="0" hangingPunct="1">
              <a:lnSpc>
                <a:spcPts val="4410"/>
              </a:lnSpc>
              <a:spcBef>
                <a:spcPct val="0"/>
              </a:spcBef>
              <a:buNone/>
              <a:defRPr sz="4400" b="1" kern="1200">
                <a:solidFill>
                  <a:schemeClr val="bg1"/>
                </a:solidFill>
                <a:latin typeface="+mj-lt"/>
                <a:ea typeface="+mj-ea"/>
                <a:cs typeface="+mj-cs"/>
              </a:defRPr>
            </a:lvl1pPr>
          </a:lstStyle>
          <a:p>
            <a:r>
              <a:rPr lang="en-US" dirty="0"/>
              <a:t>[</a:t>
            </a:r>
            <a:r>
              <a:rPr lang="en-US" dirty="0" err="1"/>
              <a:t>Título</a:t>
            </a:r>
            <a:r>
              <a:rPr lang="en-US" dirty="0"/>
              <a:t> de la </a:t>
            </a:r>
            <a:r>
              <a:rPr lang="en-US" dirty="0" err="1"/>
              <a:t>presentaci</a:t>
            </a:r>
            <a:r>
              <a:rPr lang="es-ES" dirty="0" err="1"/>
              <a:t>ón</a:t>
            </a:r>
            <a:r>
              <a:rPr lang="en-US" dirty="0"/>
              <a:t>]</a:t>
            </a:r>
            <a:endParaRPr dirty="0"/>
          </a:p>
        </p:txBody>
      </p:sp>
      <p:sp>
        <p:nvSpPr>
          <p:cNvPr id="12" name="Rectángulo 11"/>
          <p:cNvSpPr/>
          <p:nvPr userDrawn="1"/>
        </p:nvSpPr>
        <p:spPr>
          <a:xfrm>
            <a:off x="970844" y="3399341"/>
            <a:ext cx="10250312" cy="89034"/>
          </a:xfrm>
          <a:prstGeom prst="rect">
            <a:avLst/>
          </a:prstGeom>
          <a:solidFill>
            <a:srgbClr val="CB0017"/>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s-ES_tradnl" sz="1800"/>
          </a:p>
        </p:txBody>
      </p:sp>
      <p:sp>
        <p:nvSpPr>
          <p:cNvPr id="13" name="Subtitle 2"/>
          <p:cNvSpPr>
            <a:spLocks noGrp="1"/>
          </p:cNvSpPr>
          <p:nvPr>
            <p:ph type="subTitle" idx="1" hasCustomPrompt="1"/>
          </p:nvPr>
        </p:nvSpPr>
        <p:spPr>
          <a:xfrm>
            <a:off x="838793" y="3488375"/>
            <a:ext cx="7560523" cy="752818"/>
          </a:xfrm>
        </p:spPr>
        <p:txBody>
          <a:bodyPr vert="horz" lIns="91440" tIns="45720" rIns="91440" bIns="45720" rtlCol="0">
            <a:noAutofit/>
          </a:bodyPr>
          <a:lstStyle>
            <a:lvl1pPr marL="0" indent="0" algn="l" defTabSz="914400" rtl="0" eaLnBrk="1" latinLnBrk="0" hangingPunct="1">
              <a:lnSpc>
                <a:spcPts val="2410"/>
              </a:lnSpc>
              <a:spcBef>
                <a:spcPts val="0"/>
              </a:spcBef>
              <a:buClr>
                <a:schemeClr val="accent1"/>
              </a:buClr>
              <a:buSzPct val="100000"/>
              <a:buFont typeface="Wingdings 2" pitchFamily="18" charset="2"/>
              <a:buNone/>
              <a:defRPr sz="2400" kern="1200" baseline="0">
                <a:solidFill>
                  <a:schemeClr val="bg1"/>
                </a:solidFill>
                <a:latin typeface="+mj-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err="1"/>
              <a:t>Nombre</a:t>
            </a:r>
            <a:r>
              <a:rPr lang="en-US" dirty="0"/>
              <a:t> </a:t>
            </a:r>
            <a:r>
              <a:rPr lang="en-US" dirty="0" err="1"/>
              <a:t>Apellidos</a:t>
            </a:r>
            <a:endParaRPr lang="en-US" dirty="0"/>
          </a:p>
          <a:p>
            <a:r>
              <a:rPr lang="en-US" dirty="0" err="1"/>
              <a:t>Asignatura</a:t>
            </a:r>
            <a:r>
              <a:rPr lang="en-US" dirty="0"/>
              <a:t> de la </a:t>
            </a:r>
            <a:r>
              <a:rPr lang="en-US" dirty="0" err="1"/>
              <a:t>presentaci</a:t>
            </a:r>
            <a:r>
              <a:rPr lang="es-ES" dirty="0" err="1"/>
              <a:t>ón</a:t>
            </a:r>
            <a:endParaRPr dirty="0"/>
          </a:p>
        </p:txBody>
      </p:sp>
      <p:pic>
        <p:nvPicPr>
          <p:cNvPr id="15" name="Imagen 14"/>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9578552" y="5925061"/>
            <a:ext cx="1813130" cy="695612"/>
          </a:xfrm>
          <a:prstGeom prst="rect">
            <a:avLst/>
          </a:prstGeom>
        </p:spPr>
      </p:pic>
      <p:pic>
        <p:nvPicPr>
          <p:cNvPr id="16" name="Imagen 15"/>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210589" y="5608323"/>
            <a:ext cx="3291468" cy="1353749"/>
          </a:xfrm>
          <a:prstGeom prst="rect">
            <a:avLst/>
          </a:prstGeom>
        </p:spPr>
      </p:pic>
      <p:pic>
        <p:nvPicPr>
          <p:cNvPr id="3" name="Imagen 2"/>
          <p:cNvPicPr>
            <a:picLocks noChangeAspect="1"/>
          </p:cNvPicPr>
          <p:nvPr userDrawn="1"/>
        </p:nvPicPr>
        <p:blipFill>
          <a:blip r:embed="rId5" cstate="email">
            <a:extLst>
              <a:ext uri="{28A0092B-C50C-407E-A947-70E740481C1C}">
                <a14:useLocalDpi xmlns:a14="http://schemas.microsoft.com/office/drawing/2010/main" val="0"/>
              </a:ext>
            </a:extLst>
          </a:blip>
          <a:stretch>
            <a:fillRect/>
          </a:stretch>
        </p:blipFill>
        <p:spPr>
          <a:xfrm>
            <a:off x="10350456" y="206152"/>
            <a:ext cx="2103438" cy="2103438"/>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0" advClick="0"/>
    </mc:Choice>
    <mc:Fallback xmlns="">
      <p:transition spd="slow" advClick="0"/>
    </mc:Fallback>
  </mc:AlternateContent>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magen y texto explicativo">
    <p:spTree>
      <p:nvGrpSpPr>
        <p:cNvPr id="1" name=""/>
        <p:cNvGrpSpPr/>
        <p:nvPr/>
      </p:nvGrpSpPr>
      <p:grpSpPr>
        <a:xfrm>
          <a:off x="0" y="0"/>
          <a:ext cx="0" cy="0"/>
          <a:chOff x="0" y="0"/>
          <a:chExt cx="0" cy="0"/>
        </a:xfrm>
      </p:grpSpPr>
      <p:sp>
        <p:nvSpPr>
          <p:cNvPr id="15" name="Rectangle 9"/>
          <p:cNvSpPr/>
          <p:nvPr userDrawn="1"/>
        </p:nvSpPr>
        <p:spPr>
          <a:xfrm>
            <a:off x="11749905" y="2073939"/>
            <a:ext cx="318632" cy="301892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a:p>
        </p:txBody>
      </p:sp>
      <p:sp>
        <p:nvSpPr>
          <p:cNvPr id="16" name="Slide Number Placeholder 8"/>
          <p:cNvSpPr>
            <a:spLocks noGrp="1"/>
          </p:cNvSpPr>
          <p:nvPr>
            <p:ph type="sldNum" sz="quarter" idx="12"/>
          </p:nvPr>
        </p:nvSpPr>
        <p:spPr>
          <a:xfrm>
            <a:off x="11571552" y="3320265"/>
            <a:ext cx="675341" cy="365125"/>
          </a:xfrm>
        </p:spPr>
        <p:txBody>
          <a:bodyPr/>
          <a:lstStyle>
            <a:lvl1pPr algn="ctr">
              <a:defRPr>
                <a:solidFill>
                  <a:srgbClr val="FFFFFF"/>
                </a:solidFill>
              </a:defRPr>
            </a:lvl1pPr>
          </a:lstStyle>
          <a:p>
            <a:fld id="{57AF16DE-A0D5-4438-950F-5B1E159C2C28}" type="slidenum">
              <a:rPr lang="en-US" smtClean="0"/>
              <a:pPr/>
              <a:t>‹Nº›</a:t>
            </a:fld>
            <a:endParaRPr lang="en-US" dirty="0"/>
          </a:p>
        </p:txBody>
      </p:sp>
      <p:sp>
        <p:nvSpPr>
          <p:cNvPr id="18" name="Rectángulo 17"/>
          <p:cNvSpPr/>
          <p:nvPr userDrawn="1"/>
        </p:nvSpPr>
        <p:spPr>
          <a:xfrm>
            <a:off x="6108101" y="815647"/>
            <a:ext cx="5463451" cy="5532716"/>
          </a:xfrm>
          <a:prstGeom prst="rect">
            <a:avLst/>
          </a:prstGeom>
          <a:solidFill>
            <a:schemeClr val="bg2"/>
          </a:solidFill>
          <a:ln>
            <a:noFill/>
          </a:ln>
          <a:effectLst>
            <a:innerShdw>
              <a:srgbClr val="FFFFFF"/>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sz="1800"/>
          </a:p>
        </p:txBody>
      </p:sp>
      <p:sp>
        <p:nvSpPr>
          <p:cNvPr id="19" name="Picture Placeholder 8"/>
          <p:cNvSpPr>
            <a:spLocks noGrp="1"/>
          </p:cNvSpPr>
          <p:nvPr>
            <p:ph type="pic" sz="quarter" idx="18"/>
          </p:nvPr>
        </p:nvSpPr>
        <p:spPr>
          <a:xfrm>
            <a:off x="6222412" y="883253"/>
            <a:ext cx="5255101" cy="5413182"/>
          </a:xfrm>
        </p:spPr>
        <p:txBody>
          <a:bodyPr/>
          <a:lstStyle>
            <a:lvl1pPr>
              <a:buNone/>
              <a:defRPr/>
            </a:lvl1pPr>
          </a:lstStyle>
          <a:p>
            <a:r>
              <a:rPr lang="es-ES"/>
              <a:t>Haga clic en el icono para agregar una imagen</a:t>
            </a:r>
            <a:endParaRPr dirty="0"/>
          </a:p>
        </p:txBody>
      </p:sp>
      <p:sp>
        <p:nvSpPr>
          <p:cNvPr id="20" name="Marcador de pie de página 9"/>
          <p:cNvSpPr>
            <a:spLocks noGrp="1"/>
          </p:cNvSpPr>
          <p:nvPr>
            <p:ph type="ftr" sz="quarter" idx="11"/>
          </p:nvPr>
        </p:nvSpPr>
        <p:spPr>
          <a:xfrm>
            <a:off x="4094348" y="6465655"/>
            <a:ext cx="8009467" cy="365125"/>
          </a:xfrm>
        </p:spPr>
        <p:txBody>
          <a:bodyPr/>
          <a:lstStyle>
            <a:lvl1pPr algn="r">
              <a:defRPr/>
            </a:lvl1pPr>
          </a:lstStyle>
          <a:p>
            <a:r>
              <a:rPr lang="en-US"/>
              <a:t>[Pie de Página]</a:t>
            </a:r>
            <a:endParaRPr lang="en-US" dirty="0"/>
          </a:p>
        </p:txBody>
      </p:sp>
      <p:sp>
        <p:nvSpPr>
          <p:cNvPr id="27" name="Vertical Text Placeholder 2"/>
          <p:cNvSpPr>
            <a:spLocks noGrp="1"/>
          </p:cNvSpPr>
          <p:nvPr>
            <p:ph type="body" orient="vert" idx="23"/>
          </p:nvPr>
        </p:nvSpPr>
        <p:spPr>
          <a:xfrm>
            <a:off x="1684839" y="3430509"/>
            <a:ext cx="4244908" cy="2917854"/>
          </a:xfrm>
        </p:spPr>
        <p:txBody>
          <a:bodyPr vert="horz" numCol="1"/>
          <a:lstStyle>
            <a:lvl1pPr>
              <a:defRPr sz="1800" b="0" i="0">
                <a:solidFill>
                  <a:schemeClr val="tx2"/>
                </a:solidFill>
                <a:latin typeface="Helvetica" charset="0"/>
                <a:ea typeface="Helvetica" charset="0"/>
                <a:cs typeface="Helvetica" charset="0"/>
              </a:defRPr>
            </a:lvl1pPr>
            <a:lvl2pPr>
              <a:defRPr b="0" i="0">
                <a:solidFill>
                  <a:schemeClr val="tx2"/>
                </a:solidFill>
                <a:latin typeface="Helvetica" charset="0"/>
                <a:ea typeface="Helvetica" charset="0"/>
                <a:cs typeface="Helvetica" charset="0"/>
              </a:defRPr>
            </a:lvl2pPr>
            <a:lvl3pPr>
              <a:defRPr b="0" i="0">
                <a:solidFill>
                  <a:schemeClr val="tx2"/>
                </a:solidFill>
                <a:latin typeface="Helvetica" charset="0"/>
                <a:ea typeface="Helvetica" charset="0"/>
                <a:cs typeface="Helvetica" charset="0"/>
              </a:defRPr>
            </a:lvl3pPr>
            <a:lvl4pPr>
              <a:defRPr b="0" i="0">
                <a:solidFill>
                  <a:schemeClr val="tx2"/>
                </a:solidFill>
                <a:latin typeface="Helvetica" charset="0"/>
                <a:ea typeface="Helvetica" charset="0"/>
                <a:cs typeface="Helvetica" charset="0"/>
              </a:defRPr>
            </a:lvl4pPr>
            <a:lvl5pPr>
              <a:defRPr b="0" i="0">
                <a:solidFill>
                  <a:schemeClr val="tx2"/>
                </a:solidFill>
                <a:latin typeface="Helvetica" charset="0"/>
                <a:ea typeface="Helvetica" charset="0"/>
                <a:cs typeface="Helvetica" charset="0"/>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dirty="0"/>
          </a:p>
        </p:txBody>
      </p:sp>
      <p:sp>
        <p:nvSpPr>
          <p:cNvPr id="32" name="Rectángulo 31"/>
          <p:cNvSpPr/>
          <p:nvPr userDrawn="1"/>
        </p:nvSpPr>
        <p:spPr>
          <a:xfrm>
            <a:off x="1" y="-1"/>
            <a:ext cx="1233844" cy="6869459"/>
          </a:xfrm>
          <a:prstGeom prst="rect">
            <a:avLst/>
          </a:prstGeom>
          <a:solidFill>
            <a:srgbClr val="CB0017"/>
          </a:solidFill>
          <a:ln>
            <a:noFill/>
          </a:ln>
          <a:effectLst>
            <a:innerShdw>
              <a:srgbClr val="FFFFFF"/>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sz="1800"/>
          </a:p>
        </p:txBody>
      </p:sp>
      <p:sp>
        <p:nvSpPr>
          <p:cNvPr id="33" name="Rectángulo 32"/>
          <p:cNvSpPr/>
          <p:nvPr userDrawn="1"/>
        </p:nvSpPr>
        <p:spPr>
          <a:xfrm>
            <a:off x="-2" y="5698808"/>
            <a:ext cx="1233847" cy="22135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sz="1800"/>
          </a:p>
        </p:txBody>
      </p:sp>
      <p:sp>
        <p:nvSpPr>
          <p:cNvPr id="34" name="Rectángulo 33"/>
          <p:cNvSpPr/>
          <p:nvPr userDrawn="1"/>
        </p:nvSpPr>
        <p:spPr>
          <a:xfrm>
            <a:off x="-2" y="5920166"/>
            <a:ext cx="1233847" cy="949295"/>
          </a:xfrm>
          <a:prstGeom prst="rect">
            <a:avLst/>
          </a:prstGeom>
          <a:solidFill>
            <a:schemeClr val="tx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sz="1800"/>
          </a:p>
        </p:txBody>
      </p:sp>
      <p:sp>
        <p:nvSpPr>
          <p:cNvPr id="36" name="Title 1"/>
          <p:cNvSpPr>
            <a:spLocks noGrp="1"/>
          </p:cNvSpPr>
          <p:nvPr>
            <p:ph type="title" hasCustomPrompt="1"/>
          </p:nvPr>
        </p:nvSpPr>
        <p:spPr>
          <a:xfrm rot="16200000">
            <a:off x="-2070893" y="2226192"/>
            <a:ext cx="5430816" cy="1225570"/>
          </a:xfrm>
        </p:spPr>
        <p:txBody>
          <a:bodyPr/>
          <a:lstStyle>
            <a:lvl1pPr>
              <a:lnSpc>
                <a:spcPts val="3600"/>
              </a:lnSpc>
              <a:defRPr>
                <a:solidFill>
                  <a:schemeClr val="bg1"/>
                </a:solidFill>
              </a:defRPr>
            </a:lvl1pPr>
          </a:lstStyle>
          <a:p>
            <a:r>
              <a:rPr lang="es-ES_tradnl" dirty="0"/>
              <a:t>Clic para </a:t>
            </a:r>
            <a:br>
              <a:rPr lang="es-ES_tradnl" dirty="0"/>
            </a:br>
            <a:r>
              <a:rPr lang="es-ES_tradnl" dirty="0"/>
              <a:t>editar título</a:t>
            </a:r>
            <a:endParaRPr dirty="0"/>
          </a:p>
        </p:txBody>
      </p:sp>
      <p:pic>
        <p:nvPicPr>
          <p:cNvPr id="13" name="Imagen 1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227349" y="6045298"/>
            <a:ext cx="747382" cy="74738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0" advClick="0"/>
    </mc:Choice>
    <mc:Fallback xmlns="">
      <p:transition spd="slow" advClick="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Imagen y texto">
    <p:spTree>
      <p:nvGrpSpPr>
        <p:cNvPr id="1" name=""/>
        <p:cNvGrpSpPr/>
        <p:nvPr/>
      </p:nvGrpSpPr>
      <p:grpSpPr>
        <a:xfrm>
          <a:off x="0" y="0"/>
          <a:ext cx="0" cy="0"/>
          <a:chOff x="0" y="0"/>
          <a:chExt cx="0" cy="0"/>
        </a:xfrm>
      </p:grpSpPr>
      <p:sp>
        <p:nvSpPr>
          <p:cNvPr id="25" name="Rectangle 9"/>
          <p:cNvSpPr/>
          <p:nvPr userDrawn="1"/>
        </p:nvSpPr>
        <p:spPr>
          <a:xfrm>
            <a:off x="11749905" y="2073939"/>
            <a:ext cx="318632" cy="301892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a:p>
        </p:txBody>
      </p:sp>
      <p:sp>
        <p:nvSpPr>
          <p:cNvPr id="26" name="Slide Number Placeholder 8"/>
          <p:cNvSpPr>
            <a:spLocks noGrp="1"/>
          </p:cNvSpPr>
          <p:nvPr>
            <p:ph type="sldNum" sz="quarter" idx="12"/>
          </p:nvPr>
        </p:nvSpPr>
        <p:spPr>
          <a:xfrm>
            <a:off x="11571552" y="3320265"/>
            <a:ext cx="675341" cy="365125"/>
          </a:xfrm>
        </p:spPr>
        <p:txBody>
          <a:bodyPr/>
          <a:lstStyle>
            <a:lvl1pPr algn="ctr">
              <a:defRPr>
                <a:solidFill>
                  <a:srgbClr val="FFFFFF"/>
                </a:solidFill>
              </a:defRPr>
            </a:lvl1pPr>
          </a:lstStyle>
          <a:p>
            <a:fld id="{57AF16DE-A0D5-4438-950F-5B1E159C2C28}" type="slidenum">
              <a:rPr lang="en-US" smtClean="0"/>
              <a:pPr/>
              <a:t>‹Nº›</a:t>
            </a:fld>
            <a:endParaRPr lang="en-US" dirty="0"/>
          </a:p>
        </p:txBody>
      </p:sp>
      <p:sp>
        <p:nvSpPr>
          <p:cNvPr id="28" name="Rectángulo 27"/>
          <p:cNvSpPr/>
          <p:nvPr userDrawn="1"/>
        </p:nvSpPr>
        <p:spPr>
          <a:xfrm>
            <a:off x="2684178" y="1179394"/>
            <a:ext cx="7169359" cy="2834047"/>
          </a:xfrm>
          <a:prstGeom prst="rect">
            <a:avLst/>
          </a:prstGeom>
          <a:solidFill>
            <a:schemeClr val="bg2"/>
          </a:solidFill>
          <a:ln>
            <a:noFill/>
          </a:ln>
          <a:effectLst>
            <a:innerShdw>
              <a:srgbClr val="FFFFFF"/>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sz="1800"/>
          </a:p>
        </p:txBody>
      </p:sp>
      <p:sp>
        <p:nvSpPr>
          <p:cNvPr id="29" name="Picture Placeholder 8"/>
          <p:cNvSpPr>
            <a:spLocks noGrp="1"/>
          </p:cNvSpPr>
          <p:nvPr>
            <p:ph type="pic" sz="quarter" idx="18"/>
          </p:nvPr>
        </p:nvSpPr>
        <p:spPr>
          <a:xfrm>
            <a:off x="2838137" y="1247000"/>
            <a:ext cx="6895955" cy="2637239"/>
          </a:xfrm>
        </p:spPr>
        <p:txBody>
          <a:bodyPr/>
          <a:lstStyle>
            <a:lvl1pPr>
              <a:buNone/>
              <a:defRPr/>
            </a:lvl1pPr>
          </a:lstStyle>
          <a:p>
            <a:r>
              <a:rPr lang="es-ES"/>
              <a:t>Haga clic en el icono para agregar una imagen</a:t>
            </a:r>
            <a:endParaRPr dirty="0"/>
          </a:p>
        </p:txBody>
      </p:sp>
      <p:sp>
        <p:nvSpPr>
          <p:cNvPr id="31" name="Marcador de pie de página 9"/>
          <p:cNvSpPr>
            <a:spLocks noGrp="1"/>
          </p:cNvSpPr>
          <p:nvPr>
            <p:ph type="ftr" sz="quarter" idx="11"/>
          </p:nvPr>
        </p:nvSpPr>
        <p:spPr>
          <a:xfrm>
            <a:off x="4094348" y="6465655"/>
            <a:ext cx="8009467" cy="365125"/>
          </a:xfrm>
        </p:spPr>
        <p:txBody>
          <a:bodyPr/>
          <a:lstStyle>
            <a:lvl1pPr algn="r">
              <a:defRPr/>
            </a:lvl1pPr>
          </a:lstStyle>
          <a:p>
            <a:r>
              <a:rPr lang="en-US"/>
              <a:t>[Pie de Página]</a:t>
            </a:r>
            <a:endParaRPr lang="en-US" dirty="0"/>
          </a:p>
        </p:txBody>
      </p:sp>
      <p:sp>
        <p:nvSpPr>
          <p:cNvPr id="36" name="Vertical Text Placeholder 2"/>
          <p:cNvSpPr>
            <a:spLocks noGrp="1"/>
          </p:cNvSpPr>
          <p:nvPr>
            <p:ph type="body" orient="vert" idx="23"/>
          </p:nvPr>
        </p:nvSpPr>
        <p:spPr>
          <a:xfrm>
            <a:off x="713112" y="4172723"/>
            <a:ext cx="11030240" cy="2343501"/>
          </a:xfrm>
        </p:spPr>
        <p:txBody>
          <a:bodyPr vert="horz" numCol="2"/>
          <a:lstStyle>
            <a:lvl1pPr>
              <a:defRPr sz="1800" b="0" i="0">
                <a:solidFill>
                  <a:schemeClr val="tx2"/>
                </a:solidFill>
                <a:latin typeface="Helvetica" charset="0"/>
                <a:ea typeface="Helvetica" charset="0"/>
                <a:cs typeface="Helvetica" charset="0"/>
              </a:defRPr>
            </a:lvl1pPr>
            <a:lvl2pPr>
              <a:defRPr b="0" i="0">
                <a:solidFill>
                  <a:schemeClr val="tx2"/>
                </a:solidFill>
                <a:latin typeface="Helvetica" charset="0"/>
                <a:ea typeface="Helvetica" charset="0"/>
                <a:cs typeface="Helvetica" charset="0"/>
              </a:defRPr>
            </a:lvl2pPr>
            <a:lvl3pPr>
              <a:defRPr b="0" i="0">
                <a:solidFill>
                  <a:schemeClr val="tx2"/>
                </a:solidFill>
                <a:latin typeface="Helvetica" charset="0"/>
                <a:ea typeface="Helvetica" charset="0"/>
                <a:cs typeface="Helvetica" charset="0"/>
              </a:defRPr>
            </a:lvl3pPr>
            <a:lvl4pPr>
              <a:defRPr b="0" i="0">
                <a:solidFill>
                  <a:schemeClr val="tx2"/>
                </a:solidFill>
                <a:latin typeface="Helvetica" charset="0"/>
                <a:ea typeface="Helvetica" charset="0"/>
                <a:cs typeface="Helvetica" charset="0"/>
              </a:defRPr>
            </a:lvl4pPr>
            <a:lvl5pPr>
              <a:defRPr b="0" i="0">
                <a:solidFill>
                  <a:schemeClr val="tx2"/>
                </a:solidFill>
                <a:latin typeface="Helvetica" charset="0"/>
                <a:ea typeface="Helvetica" charset="0"/>
                <a:cs typeface="Helvetica" charset="0"/>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dirty="0"/>
          </a:p>
        </p:txBody>
      </p:sp>
      <p:sp>
        <p:nvSpPr>
          <p:cNvPr id="14" name="Rectángulo 13"/>
          <p:cNvSpPr/>
          <p:nvPr userDrawn="1"/>
        </p:nvSpPr>
        <p:spPr>
          <a:xfrm>
            <a:off x="957259" y="3"/>
            <a:ext cx="10546700" cy="1048215"/>
          </a:xfrm>
          <a:prstGeom prst="rect">
            <a:avLst/>
          </a:prstGeom>
          <a:solidFill>
            <a:srgbClr val="CB0017"/>
          </a:solidFill>
          <a:ln>
            <a:noFill/>
          </a:ln>
          <a:effectLst>
            <a:innerShdw>
              <a:srgbClr val="FFFFFF"/>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sz="1800"/>
          </a:p>
        </p:txBody>
      </p:sp>
      <p:sp>
        <p:nvSpPr>
          <p:cNvPr id="15" name="Title 1"/>
          <p:cNvSpPr>
            <a:spLocks noGrp="1"/>
          </p:cNvSpPr>
          <p:nvPr>
            <p:ph type="title" hasCustomPrompt="1"/>
          </p:nvPr>
        </p:nvSpPr>
        <p:spPr>
          <a:xfrm>
            <a:off x="1673612" y="55759"/>
            <a:ext cx="9474200" cy="1048215"/>
          </a:xfrm>
        </p:spPr>
        <p:txBody>
          <a:bodyPr/>
          <a:lstStyle>
            <a:lvl1pPr>
              <a:lnSpc>
                <a:spcPts val="3600"/>
              </a:lnSpc>
              <a:defRPr>
                <a:solidFill>
                  <a:schemeClr val="bg1"/>
                </a:solidFill>
              </a:defRPr>
            </a:lvl1pPr>
          </a:lstStyle>
          <a:p>
            <a:r>
              <a:rPr lang="es-ES_tradnl" dirty="0"/>
              <a:t>Clic para </a:t>
            </a:r>
            <a:br>
              <a:rPr lang="es-ES_tradnl" dirty="0"/>
            </a:br>
            <a:r>
              <a:rPr lang="es-ES_tradnl" dirty="0"/>
              <a:t>editar título</a:t>
            </a:r>
            <a:endParaRPr dirty="0"/>
          </a:p>
        </p:txBody>
      </p:sp>
      <p:sp>
        <p:nvSpPr>
          <p:cNvPr id="16" name="Rectángulo 15"/>
          <p:cNvSpPr/>
          <p:nvPr userDrawn="1"/>
        </p:nvSpPr>
        <p:spPr>
          <a:xfrm rot="5400000">
            <a:off x="102041" y="-112296"/>
            <a:ext cx="1055294" cy="1265727"/>
          </a:xfrm>
          <a:prstGeom prst="rect">
            <a:avLst/>
          </a:prstGeom>
          <a:solidFill>
            <a:schemeClr val="tx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sz="1800"/>
          </a:p>
        </p:txBody>
      </p:sp>
      <p:sp>
        <p:nvSpPr>
          <p:cNvPr id="17" name="Rectángulo 16"/>
          <p:cNvSpPr/>
          <p:nvPr userDrawn="1"/>
        </p:nvSpPr>
        <p:spPr>
          <a:xfrm rot="5400000">
            <a:off x="886538" y="380078"/>
            <a:ext cx="1055294" cy="29514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sz="1800"/>
          </a:p>
        </p:txBody>
      </p:sp>
      <p:pic>
        <p:nvPicPr>
          <p:cNvPr id="18" name="Imagen 17"/>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247801" y="164944"/>
            <a:ext cx="747382" cy="74738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0" advClick="0"/>
    </mc:Choice>
    <mc:Fallback xmlns="">
      <p:transition spd="slow" advClick="0"/>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Imagen y pie de foto">
    <p:spTree>
      <p:nvGrpSpPr>
        <p:cNvPr id="1" name=""/>
        <p:cNvGrpSpPr/>
        <p:nvPr/>
      </p:nvGrpSpPr>
      <p:grpSpPr>
        <a:xfrm>
          <a:off x="0" y="0"/>
          <a:ext cx="0" cy="0"/>
          <a:chOff x="0" y="0"/>
          <a:chExt cx="0" cy="0"/>
        </a:xfrm>
      </p:grpSpPr>
      <p:sp>
        <p:nvSpPr>
          <p:cNvPr id="19" name="Rectángulo 18"/>
          <p:cNvSpPr/>
          <p:nvPr userDrawn="1"/>
        </p:nvSpPr>
        <p:spPr>
          <a:xfrm>
            <a:off x="1649403" y="379562"/>
            <a:ext cx="8916999" cy="5406182"/>
          </a:xfrm>
          <a:prstGeom prst="rect">
            <a:avLst/>
          </a:prstGeom>
          <a:solidFill>
            <a:schemeClr val="bg2"/>
          </a:solidFill>
          <a:ln>
            <a:noFill/>
          </a:ln>
          <a:effectLst>
            <a:innerShdw>
              <a:srgbClr val="FFFFFF"/>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sz="1800"/>
          </a:p>
        </p:txBody>
      </p:sp>
      <p:sp>
        <p:nvSpPr>
          <p:cNvPr id="8" name="Rectángulo 7"/>
          <p:cNvSpPr/>
          <p:nvPr userDrawn="1"/>
        </p:nvSpPr>
        <p:spPr>
          <a:xfrm>
            <a:off x="5825067" y="4277349"/>
            <a:ext cx="5746484" cy="2188304"/>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sz="1800"/>
          </a:p>
        </p:txBody>
      </p:sp>
      <p:sp>
        <p:nvSpPr>
          <p:cNvPr id="20" name="Picture Placeholder 8"/>
          <p:cNvSpPr>
            <a:spLocks noGrp="1"/>
          </p:cNvSpPr>
          <p:nvPr>
            <p:ph type="pic" sz="quarter" idx="20"/>
          </p:nvPr>
        </p:nvSpPr>
        <p:spPr>
          <a:xfrm>
            <a:off x="1856849" y="440510"/>
            <a:ext cx="8487920" cy="3775890"/>
          </a:xfrm>
        </p:spPr>
        <p:txBody>
          <a:bodyPr/>
          <a:lstStyle>
            <a:lvl1pPr>
              <a:buNone/>
              <a:defRPr/>
            </a:lvl1pPr>
          </a:lstStyle>
          <a:p>
            <a:r>
              <a:rPr lang="es-ES"/>
              <a:t>Haga clic en el icono para agregar una imagen</a:t>
            </a:r>
            <a:endParaRPr dirty="0"/>
          </a:p>
        </p:txBody>
      </p:sp>
      <p:sp>
        <p:nvSpPr>
          <p:cNvPr id="21" name="Rectangle 9"/>
          <p:cNvSpPr/>
          <p:nvPr userDrawn="1"/>
        </p:nvSpPr>
        <p:spPr>
          <a:xfrm>
            <a:off x="11749905" y="2073939"/>
            <a:ext cx="318632" cy="301892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a:p>
        </p:txBody>
      </p:sp>
      <p:sp>
        <p:nvSpPr>
          <p:cNvPr id="22" name="Slide Number Placeholder 8"/>
          <p:cNvSpPr>
            <a:spLocks noGrp="1"/>
          </p:cNvSpPr>
          <p:nvPr>
            <p:ph type="sldNum" sz="quarter" idx="12"/>
          </p:nvPr>
        </p:nvSpPr>
        <p:spPr>
          <a:xfrm>
            <a:off x="11571552" y="3320265"/>
            <a:ext cx="675341" cy="365125"/>
          </a:xfrm>
        </p:spPr>
        <p:txBody>
          <a:bodyPr/>
          <a:lstStyle>
            <a:lvl1pPr algn="ctr">
              <a:defRPr>
                <a:solidFill>
                  <a:srgbClr val="FFFFFF"/>
                </a:solidFill>
              </a:defRPr>
            </a:lvl1pPr>
          </a:lstStyle>
          <a:p>
            <a:fld id="{57AF16DE-A0D5-4438-950F-5B1E159C2C28}" type="slidenum">
              <a:rPr lang="en-US" smtClean="0"/>
              <a:pPr/>
              <a:t>‹Nº›</a:t>
            </a:fld>
            <a:endParaRPr lang="en-US" dirty="0"/>
          </a:p>
        </p:txBody>
      </p:sp>
      <p:sp>
        <p:nvSpPr>
          <p:cNvPr id="24" name="Marcador de pie de página 9"/>
          <p:cNvSpPr>
            <a:spLocks noGrp="1"/>
          </p:cNvSpPr>
          <p:nvPr>
            <p:ph type="ftr" sz="quarter" idx="11"/>
          </p:nvPr>
        </p:nvSpPr>
        <p:spPr>
          <a:xfrm>
            <a:off x="4094348" y="6465655"/>
            <a:ext cx="8009467" cy="365125"/>
          </a:xfrm>
        </p:spPr>
        <p:txBody>
          <a:bodyPr/>
          <a:lstStyle>
            <a:lvl1pPr algn="r">
              <a:defRPr/>
            </a:lvl1pPr>
          </a:lstStyle>
          <a:p>
            <a:r>
              <a:rPr lang="en-US"/>
              <a:t>[Pie de Página]</a:t>
            </a:r>
            <a:endParaRPr lang="en-US" dirty="0"/>
          </a:p>
        </p:txBody>
      </p:sp>
      <p:sp>
        <p:nvSpPr>
          <p:cNvPr id="45" name="Vertical Text Placeholder 2"/>
          <p:cNvSpPr>
            <a:spLocks noGrp="1"/>
          </p:cNvSpPr>
          <p:nvPr>
            <p:ph type="body" orient="vert" idx="22"/>
          </p:nvPr>
        </p:nvSpPr>
        <p:spPr>
          <a:xfrm>
            <a:off x="5994407" y="4403998"/>
            <a:ext cx="5424751" cy="1938190"/>
          </a:xfrm>
          <a:noFill/>
        </p:spPr>
        <p:txBody>
          <a:bodyPr vert="horz"/>
          <a:lstStyle>
            <a:lvl1pPr>
              <a:defRPr sz="1800" b="0" i="0">
                <a:solidFill>
                  <a:schemeClr val="bg1"/>
                </a:solidFill>
                <a:latin typeface="Helvetica" charset="0"/>
                <a:ea typeface="Helvetica" charset="0"/>
                <a:cs typeface="Helvetica" charset="0"/>
              </a:defRPr>
            </a:lvl1pPr>
            <a:lvl2pPr>
              <a:defRPr b="0" i="0">
                <a:solidFill>
                  <a:schemeClr val="bg1"/>
                </a:solidFill>
                <a:latin typeface="Helvetica" charset="0"/>
                <a:ea typeface="Helvetica" charset="0"/>
                <a:cs typeface="Helvetica" charset="0"/>
              </a:defRPr>
            </a:lvl2pPr>
            <a:lvl3pPr>
              <a:defRPr b="0" i="0">
                <a:solidFill>
                  <a:schemeClr val="bg1"/>
                </a:solidFill>
                <a:latin typeface="Helvetica" charset="0"/>
                <a:ea typeface="Helvetica" charset="0"/>
                <a:cs typeface="Helvetica" charset="0"/>
              </a:defRPr>
            </a:lvl3pPr>
            <a:lvl4pPr>
              <a:defRPr b="0" i="0">
                <a:solidFill>
                  <a:schemeClr val="bg1"/>
                </a:solidFill>
                <a:latin typeface="Helvetica" charset="0"/>
                <a:ea typeface="Helvetica" charset="0"/>
                <a:cs typeface="Helvetica" charset="0"/>
              </a:defRPr>
            </a:lvl4pPr>
            <a:lvl5pPr>
              <a:defRPr b="0" i="0">
                <a:solidFill>
                  <a:schemeClr val="bg1"/>
                </a:solidFill>
                <a:latin typeface="Helvetica" charset="0"/>
                <a:ea typeface="Helvetica" charset="0"/>
                <a:cs typeface="Helvetica" charset="0"/>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dirty="0"/>
          </a:p>
        </p:txBody>
      </p:sp>
      <p:sp>
        <p:nvSpPr>
          <p:cNvPr id="15" name="Rectángulo 14"/>
          <p:cNvSpPr/>
          <p:nvPr userDrawn="1"/>
        </p:nvSpPr>
        <p:spPr>
          <a:xfrm>
            <a:off x="1" y="-1"/>
            <a:ext cx="1233844" cy="6869459"/>
          </a:xfrm>
          <a:prstGeom prst="rect">
            <a:avLst/>
          </a:prstGeom>
          <a:solidFill>
            <a:srgbClr val="CB0017"/>
          </a:solidFill>
          <a:ln>
            <a:noFill/>
          </a:ln>
          <a:effectLst>
            <a:innerShdw>
              <a:srgbClr val="FFFFFF"/>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sz="1800"/>
          </a:p>
        </p:txBody>
      </p:sp>
      <p:sp>
        <p:nvSpPr>
          <p:cNvPr id="16" name="Rectángulo 15"/>
          <p:cNvSpPr/>
          <p:nvPr userDrawn="1"/>
        </p:nvSpPr>
        <p:spPr>
          <a:xfrm>
            <a:off x="-2" y="5698808"/>
            <a:ext cx="1233847" cy="22135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sz="1800"/>
          </a:p>
        </p:txBody>
      </p:sp>
      <p:sp>
        <p:nvSpPr>
          <p:cNvPr id="17" name="Rectángulo 16"/>
          <p:cNvSpPr/>
          <p:nvPr userDrawn="1"/>
        </p:nvSpPr>
        <p:spPr>
          <a:xfrm>
            <a:off x="-2" y="5920166"/>
            <a:ext cx="1233847" cy="949295"/>
          </a:xfrm>
          <a:prstGeom prst="rect">
            <a:avLst/>
          </a:prstGeom>
          <a:solidFill>
            <a:schemeClr val="tx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sz="1800"/>
          </a:p>
        </p:txBody>
      </p:sp>
      <p:sp>
        <p:nvSpPr>
          <p:cNvPr id="18" name="Title 1"/>
          <p:cNvSpPr>
            <a:spLocks noGrp="1"/>
          </p:cNvSpPr>
          <p:nvPr>
            <p:ph type="title" hasCustomPrompt="1"/>
          </p:nvPr>
        </p:nvSpPr>
        <p:spPr>
          <a:xfrm rot="16200000">
            <a:off x="-2070893" y="2226192"/>
            <a:ext cx="5430816" cy="1225570"/>
          </a:xfrm>
        </p:spPr>
        <p:txBody>
          <a:bodyPr/>
          <a:lstStyle>
            <a:lvl1pPr>
              <a:lnSpc>
                <a:spcPts val="3600"/>
              </a:lnSpc>
              <a:defRPr>
                <a:solidFill>
                  <a:schemeClr val="bg1"/>
                </a:solidFill>
              </a:defRPr>
            </a:lvl1pPr>
          </a:lstStyle>
          <a:p>
            <a:r>
              <a:rPr lang="es-ES_tradnl" dirty="0"/>
              <a:t>Clic para </a:t>
            </a:r>
            <a:br>
              <a:rPr lang="es-ES_tradnl" dirty="0"/>
            </a:br>
            <a:r>
              <a:rPr lang="es-ES_tradnl" dirty="0"/>
              <a:t>editar título</a:t>
            </a:r>
            <a:endParaRPr dirty="0"/>
          </a:p>
        </p:txBody>
      </p:sp>
      <p:pic>
        <p:nvPicPr>
          <p:cNvPr id="23" name="Imagen 2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227349" y="6045298"/>
            <a:ext cx="747382" cy="74738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0" advClick="0"/>
    </mc:Choice>
    <mc:Fallback xmlns="">
      <p:transition spd="slow" advClick="0"/>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os imágenes y dos textos">
    <p:spTree>
      <p:nvGrpSpPr>
        <p:cNvPr id="1" name=""/>
        <p:cNvGrpSpPr/>
        <p:nvPr/>
      </p:nvGrpSpPr>
      <p:grpSpPr>
        <a:xfrm>
          <a:off x="0" y="0"/>
          <a:ext cx="0" cy="0"/>
          <a:chOff x="0" y="0"/>
          <a:chExt cx="0" cy="0"/>
        </a:xfrm>
      </p:grpSpPr>
      <p:sp>
        <p:nvSpPr>
          <p:cNvPr id="23" name="Rectángulo 22"/>
          <p:cNvSpPr/>
          <p:nvPr userDrawn="1"/>
        </p:nvSpPr>
        <p:spPr>
          <a:xfrm>
            <a:off x="6760336" y="3629887"/>
            <a:ext cx="4817089" cy="2895781"/>
          </a:xfrm>
          <a:prstGeom prst="rect">
            <a:avLst/>
          </a:prstGeom>
          <a:solidFill>
            <a:schemeClr val="bg2"/>
          </a:solidFill>
          <a:ln>
            <a:noFill/>
          </a:ln>
          <a:effectLst>
            <a:innerShdw>
              <a:srgbClr val="FFFFFF"/>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sz="1800"/>
          </a:p>
        </p:txBody>
      </p:sp>
      <p:sp>
        <p:nvSpPr>
          <p:cNvPr id="24" name="Picture Placeholder 8"/>
          <p:cNvSpPr>
            <a:spLocks noGrp="1"/>
          </p:cNvSpPr>
          <p:nvPr>
            <p:ph type="pic" sz="quarter" idx="18"/>
          </p:nvPr>
        </p:nvSpPr>
        <p:spPr>
          <a:xfrm>
            <a:off x="6849248" y="3690836"/>
            <a:ext cx="4633389" cy="2774819"/>
          </a:xfrm>
        </p:spPr>
        <p:txBody>
          <a:bodyPr/>
          <a:lstStyle>
            <a:lvl1pPr>
              <a:buNone/>
              <a:defRPr/>
            </a:lvl1pPr>
          </a:lstStyle>
          <a:p>
            <a:r>
              <a:rPr lang="es-ES"/>
              <a:t>Haga clic en el icono para agregar una imagen</a:t>
            </a:r>
            <a:endParaRPr dirty="0"/>
          </a:p>
        </p:txBody>
      </p:sp>
      <p:sp>
        <p:nvSpPr>
          <p:cNvPr id="31" name="Rectángulo 30"/>
          <p:cNvSpPr/>
          <p:nvPr userDrawn="1"/>
        </p:nvSpPr>
        <p:spPr>
          <a:xfrm>
            <a:off x="1637733" y="3404089"/>
            <a:ext cx="9933819" cy="50941"/>
          </a:xfrm>
          <a:prstGeom prst="rect">
            <a:avLst/>
          </a:prstGeom>
          <a:solidFill>
            <a:srgbClr val="CB0017"/>
          </a:solidFill>
          <a:ln>
            <a:noFill/>
          </a:ln>
          <a:effectLst>
            <a:innerShdw>
              <a:srgbClr val="FFFFFF"/>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sz="1800"/>
          </a:p>
        </p:txBody>
      </p:sp>
      <p:sp>
        <p:nvSpPr>
          <p:cNvPr id="32" name="Marcador de pie de página 9"/>
          <p:cNvSpPr>
            <a:spLocks noGrp="1"/>
          </p:cNvSpPr>
          <p:nvPr>
            <p:ph type="ftr" sz="quarter" idx="11"/>
          </p:nvPr>
        </p:nvSpPr>
        <p:spPr>
          <a:xfrm>
            <a:off x="4094348" y="6465655"/>
            <a:ext cx="8009467" cy="365125"/>
          </a:xfrm>
        </p:spPr>
        <p:txBody>
          <a:bodyPr/>
          <a:lstStyle>
            <a:lvl1pPr algn="r">
              <a:defRPr/>
            </a:lvl1pPr>
          </a:lstStyle>
          <a:p>
            <a:r>
              <a:rPr lang="en-US"/>
              <a:t>[Pie de Página]</a:t>
            </a:r>
            <a:endParaRPr lang="en-US" dirty="0"/>
          </a:p>
        </p:txBody>
      </p:sp>
      <p:sp>
        <p:nvSpPr>
          <p:cNvPr id="33" name="Rectangle 9"/>
          <p:cNvSpPr/>
          <p:nvPr userDrawn="1"/>
        </p:nvSpPr>
        <p:spPr>
          <a:xfrm>
            <a:off x="11749905" y="2073939"/>
            <a:ext cx="318632" cy="301892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a:p>
        </p:txBody>
      </p:sp>
      <p:sp>
        <p:nvSpPr>
          <p:cNvPr id="34" name="Slide Number Placeholder 8"/>
          <p:cNvSpPr>
            <a:spLocks noGrp="1"/>
          </p:cNvSpPr>
          <p:nvPr>
            <p:ph type="sldNum" sz="quarter" idx="12"/>
          </p:nvPr>
        </p:nvSpPr>
        <p:spPr>
          <a:xfrm>
            <a:off x="11571552" y="3320265"/>
            <a:ext cx="675341" cy="365125"/>
          </a:xfrm>
        </p:spPr>
        <p:txBody>
          <a:bodyPr/>
          <a:lstStyle>
            <a:lvl1pPr algn="ctr">
              <a:defRPr>
                <a:solidFill>
                  <a:srgbClr val="FFFFFF"/>
                </a:solidFill>
              </a:defRPr>
            </a:lvl1pPr>
          </a:lstStyle>
          <a:p>
            <a:fld id="{57AF16DE-A0D5-4438-950F-5B1E159C2C28}" type="slidenum">
              <a:rPr lang="en-US" smtClean="0"/>
              <a:pPr/>
              <a:t>‹Nº›</a:t>
            </a:fld>
            <a:endParaRPr lang="en-US" dirty="0"/>
          </a:p>
        </p:txBody>
      </p:sp>
      <p:sp>
        <p:nvSpPr>
          <p:cNvPr id="43" name="Rectángulo 42"/>
          <p:cNvSpPr/>
          <p:nvPr userDrawn="1"/>
        </p:nvSpPr>
        <p:spPr>
          <a:xfrm>
            <a:off x="1649403" y="379563"/>
            <a:ext cx="4311132" cy="2895781"/>
          </a:xfrm>
          <a:prstGeom prst="rect">
            <a:avLst/>
          </a:prstGeom>
          <a:solidFill>
            <a:schemeClr val="bg2"/>
          </a:solidFill>
          <a:ln>
            <a:noFill/>
          </a:ln>
          <a:effectLst>
            <a:innerShdw>
              <a:srgbClr val="FFFFFF"/>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sz="1800"/>
          </a:p>
        </p:txBody>
      </p:sp>
      <p:sp>
        <p:nvSpPr>
          <p:cNvPr id="44" name="Picture Placeholder 8"/>
          <p:cNvSpPr>
            <a:spLocks noGrp="1"/>
          </p:cNvSpPr>
          <p:nvPr>
            <p:ph type="pic" sz="quarter" idx="20"/>
          </p:nvPr>
        </p:nvSpPr>
        <p:spPr>
          <a:xfrm>
            <a:off x="1738318" y="440511"/>
            <a:ext cx="4103684" cy="2774819"/>
          </a:xfrm>
        </p:spPr>
        <p:txBody>
          <a:bodyPr/>
          <a:lstStyle>
            <a:lvl1pPr>
              <a:buNone/>
              <a:defRPr/>
            </a:lvl1pPr>
          </a:lstStyle>
          <a:p>
            <a:r>
              <a:rPr lang="es-ES"/>
              <a:t>Haga clic en el icono para agregar una imagen</a:t>
            </a:r>
            <a:endParaRPr dirty="0"/>
          </a:p>
        </p:txBody>
      </p:sp>
      <p:sp>
        <p:nvSpPr>
          <p:cNvPr id="52" name="Vertical Text Placeholder 2"/>
          <p:cNvSpPr>
            <a:spLocks noGrp="1"/>
          </p:cNvSpPr>
          <p:nvPr>
            <p:ph type="body" orient="vert" idx="23"/>
          </p:nvPr>
        </p:nvSpPr>
        <p:spPr>
          <a:xfrm>
            <a:off x="6146802" y="379556"/>
            <a:ext cx="5424751" cy="2835773"/>
          </a:xfrm>
        </p:spPr>
        <p:txBody>
          <a:bodyPr vert="horz"/>
          <a:lstStyle>
            <a:lvl1pPr>
              <a:defRPr sz="1800" b="0" i="0">
                <a:solidFill>
                  <a:schemeClr val="tx2"/>
                </a:solidFill>
                <a:latin typeface="Helvetica" charset="0"/>
                <a:ea typeface="Helvetica" charset="0"/>
                <a:cs typeface="Helvetica" charset="0"/>
              </a:defRPr>
            </a:lvl1pPr>
            <a:lvl2pPr>
              <a:defRPr b="0" i="0">
                <a:solidFill>
                  <a:schemeClr val="tx2"/>
                </a:solidFill>
                <a:latin typeface="Helvetica" charset="0"/>
                <a:ea typeface="Helvetica" charset="0"/>
                <a:cs typeface="Helvetica" charset="0"/>
              </a:defRPr>
            </a:lvl2pPr>
            <a:lvl3pPr>
              <a:defRPr b="0" i="0">
                <a:solidFill>
                  <a:schemeClr val="tx2"/>
                </a:solidFill>
                <a:latin typeface="Helvetica" charset="0"/>
                <a:ea typeface="Helvetica" charset="0"/>
                <a:cs typeface="Helvetica" charset="0"/>
              </a:defRPr>
            </a:lvl3pPr>
            <a:lvl4pPr>
              <a:defRPr b="0" i="0">
                <a:solidFill>
                  <a:schemeClr val="tx2"/>
                </a:solidFill>
                <a:latin typeface="Helvetica" charset="0"/>
                <a:ea typeface="Helvetica" charset="0"/>
                <a:cs typeface="Helvetica" charset="0"/>
              </a:defRPr>
            </a:lvl4pPr>
            <a:lvl5pPr>
              <a:defRPr b="0" i="0">
                <a:solidFill>
                  <a:schemeClr val="tx2"/>
                </a:solidFill>
                <a:latin typeface="Helvetica" charset="0"/>
                <a:ea typeface="Helvetica" charset="0"/>
                <a:cs typeface="Helvetica" charset="0"/>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dirty="0"/>
          </a:p>
        </p:txBody>
      </p:sp>
      <p:sp>
        <p:nvSpPr>
          <p:cNvPr id="56" name="Vertical Text Placeholder 2"/>
          <p:cNvSpPr>
            <a:spLocks noGrp="1"/>
          </p:cNvSpPr>
          <p:nvPr>
            <p:ph type="body" orient="vert" idx="25"/>
          </p:nvPr>
        </p:nvSpPr>
        <p:spPr>
          <a:xfrm>
            <a:off x="1649404" y="3643787"/>
            <a:ext cx="4764977" cy="2835773"/>
          </a:xfrm>
        </p:spPr>
        <p:txBody>
          <a:bodyPr vert="horz"/>
          <a:lstStyle>
            <a:lvl1pPr>
              <a:defRPr sz="1800" b="0" i="0">
                <a:solidFill>
                  <a:schemeClr val="tx2"/>
                </a:solidFill>
                <a:latin typeface="Helvetica" charset="0"/>
                <a:ea typeface="Helvetica" charset="0"/>
                <a:cs typeface="Helvetica" charset="0"/>
              </a:defRPr>
            </a:lvl1pPr>
            <a:lvl2pPr>
              <a:defRPr b="0" i="0">
                <a:solidFill>
                  <a:schemeClr val="tx2"/>
                </a:solidFill>
                <a:latin typeface="Helvetica" charset="0"/>
                <a:ea typeface="Helvetica" charset="0"/>
                <a:cs typeface="Helvetica" charset="0"/>
              </a:defRPr>
            </a:lvl2pPr>
            <a:lvl3pPr>
              <a:defRPr b="0" i="0">
                <a:solidFill>
                  <a:schemeClr val="tx2"/>
                </a:solidFill>
                <a:latin typeface="Helvetica" charset="0"/>
                <a:ea typeface="Helvetica" charset="0"/>
                <a:cs typeface="Helvetica" charset="0"/>
              </a:defRPr>
            </a:lvl3pPr>
            <a:lvl4pPr>
              <a:defRPr b="0" i="0">
                <a:solidFill>
                  <a:schemeClr val="tx2"/>
                </a:solidFill>
                <a:latin typeface="Helvetica" charset="0"/>
                <a:ea typeface="Helvetica" charset="0"/>
                <a:cs typeface="Helvetica" charset="0"/>
              </a:defRPr>
            </a:lvl4pPr>
            <a:lvl5pPr>
              <a:defRPr b="0" i="0">
                <a:solidFill>
                  <a:schemeClr val="tx2"/>
                </a:solidFill>
                <a:latin typeface="Helvetica" charset="0"/>
                <a:ea typeface="Helvetica" charset="0"/>
                <a:cs typeface="Helvetica" charset="0"/>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dirty="0"/>
          </a:p>
        </p:txBody>
      </p:sp>
      <p:sp>
        <p:nvSpPr>
          <p:cNvPr id="18" name="Rectángulo 17"/>
          <p:cNvSpPr/>
          <p:nvPr userDrawn="1"/>
        </p:nvSpPr>
        <p:spPr>
          <a:xfrm>
            <a:off x="1" y="-1"/>
            <a:ext cx="1233844" cy="6869459"/>
          </a:xfrm>
          <a:prstGeom prst="rect">
            <a:avLst/>
          </a:prstGeom>
          <a:solidFill>
            <a:srgbClr val="CB0017"/>
          </a:solidFill>
          <a:ln>
            <a:noFill/>
          </a:ln>
          <a:effectLst>
            <a:innerShdw>
              <a:srgbClr val="FFFFFF"/>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sz="1800"/>
          </a:p>
        </p:txBody>
      </p:sp>
      <p:sp>
        <p:nvSpPr>
          <p:cNvPr id="19" name="Rectángulo 18"/>
          <p:cNvSpPr/>
          <p:nvPr userDrawn="1"/>
        </p:nvSpPr>
        <p:spPr>
          <a:xfrm>
            <a:off x="-2" y="5698808"/>
            <a:ext cx="1233847" cy="22135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sz="1800"/>
          </a:p>
        </p:txBody>
      </p:sp>
      <p:sp>
        <p:nvSpPr>
          <p:cNvPr id="20" name="Rectángulo 19"/>
          <p:cNvSpPr/>
          <p:nvPr userDrawn="1"/>
        </p:nvSpPr>
        <p:spPr>
          <a:xfrm>
            <a:off x="-2" y="5920166"/>
            <a:ext cx="1233847" cy="949295"/>
          </a:xfrm>
          <a:prstGeom prst="rect">
            <a:avLst/>
          </a:prstGeom>
          <a:solidFill>
            <a:schemeClr val="tx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sz="1800"/>
          </a:p>
        </p:txBody>
      </p:sp>
      <p:sp>
        <p:nvSpPr>
          <p:cNvPr id="21" name="Title 1"/>
          <p:cNvSpPr>
            <a:spLocks noGrp="1"/>
          </p:cNvSpPr>
          <p:nvPr>
            <p:ph type="title" hasCustomPrompt="1"/>
          </p:nvPr>
        </p:nvSpPr>
        <p:spPr>
          <a:xfrm rot="16200000">
            <a:off x="-2070893" y="2226192"/>
            <a:ext cx="5430816" cy="1225570"/>
          </a:xfrm>
        </p:spPr>
        <p:txBody>
          <a:bodyPr/>
          <a:lstStyle>
            <a:lvl1pPr>
              <a:lnSpc>
                <a:spcPts val="3600"/>
              </a:lnSpc>
              <a:defRPr>
                <a:solidFill>
                  <a:schemeClr val="bg1"/>
                </a:solidFill>
              </a:defRPr>
            </a:lvl1pPr>
          </a:lstStyle>
          <a:p>
            <a:r>
              <a:rPr lang="es-ES_tradnl" dirty="0"/>
              <a:t>Clic para </a:t>
            </a:r>
            <a:br>
              <a:rPr lang="es-ES_tradnl" dirty="0"/>
            </a:br>
            <a:r>
              <a:rPr lang="es-ES_tradnl" dirty="0"/>
              <a:t>editar título</a:t>
            </a:r>
            <a:endParaRPr dirty="0"/>
          </a:p>
        </p:txBody>
      </p:sp>
      <p:pic>
        <p:nvPicPr>
          <p:cNvPr id="22" name="Imagen 21"/>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227349" y="6045298"/>
            <a:ext cx="747382" cy="74738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0" advClick="0"/>
    </mc:Choice>
    <mc:Fallback xmlns="">
      <p:transition spd="slow" advClick="0"/>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os imágenes y pie de foto">
    <p:spTree>
      <p:nvGrpSpPr>
        <p:cNvPr id="1" name=""/>
        <p:cNvGrpSpPr/>
        <p:nvPr/>
      </p:nvGrpSpPr>
      <p:grpSpPr>
        <a:xfrm>
          <a:off x="0" y="0"/>
          <a:ext cx="0" cy="0"/>
          <a:chOff x="0" y="0"/>
          <a:chExt cx="0" cy="0"/>
        </a:xfrm>
      </p:grpSpPr>
      <p:sp>
        <p:nvSpPr>
          <p:cNvPr id="6" name="Rectángulo 5"/>
          <p:cNvSpPr/>
          <p:nvPr userDrawn="1"/>
        </p:nvSpPr>
        <p:spPr>
          <a:xfrm>
            <a:off x="2094535" y="561155"/>
            <a:ext cx="4568936" cy="5152066"/>
          </a:xfrm>
          <a:prstGeom prst="rect">
            <a:avLst/>
          </a:prstGeom>
          <a:solidFill>
            <a:schemeClr val="bg2"/>
          </a:solidFill>
          <a:ln>
            <a:noFill/>
          </a:ln>
          <a:effectLst>
            <a:innerShdw>
              <a:srgbClr val="FFFFFF"/>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sz="1800"/>
          </a:p>
        </p:txBody>
      </p:sp>
      <p:sp>
        <p:nvSpPr>
          <p:cNvPr id="9" name="Text Placeholder 2"/>
          <p:cNvSpPr>
            <a:spLocks noGrp="1"/>
          </p:cNvSpPr>
          <p:nvPr>
            <p:ph type="body" idx="14" hasCustomPrompt="1"/>
          </p:nvPr>
        </p:nvSpPr>
        <p:spPr>
          <a:xfrm>
            <a:off x="2094536" y="5785745"/>
            <a:ext cx="4394699" cy="520120"/>
          </a:xfrm>
        </p:spPr>
        <p:txBody>
          <a:bodyPr anchor="t" anchorCtr="0">
            <a:normAutofit/>
          </a:bodyPr>
          <a:lstStyle>
            <a:lvl1pPr marL="0" indent="0" algn="l">
              <a:spcBef>
                <a:spcPts val="0"/>
              </a:spcBef>
              <a:buNone/>
              <a:defRPr sz="1400" b="0" i="0">
                <a:solidFill>
                  <a:schemeClr val="tx1">
                    <a:lumMod val="50000"/>
                    <a:lumOff val="50000"/>
                  </a:schemeClr>
                </a:solidFill>
                <a:latin typeface="Helvetica" charset="0"/>
                <a:ea typeface="Helvetica" charset="0"/>
                <a:cs typeface="Helvetica"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_tradnl" dirty="0"/>
              <a:t>Pie de Foto / Texto</a:t>
            </a:r>
          </a:p>
        </p:txBody>
      </p:sp>
      <p:sp>
        <p:nvSpPr>
          <p:cNvPr id="10" name="Text Placeholder 2"/>
          <p:cNvSpPr>
            <a:spLocks noGrp="1"/>
          </p:cNvSpPr>
          <p:nvPr>
            <p:ph type="body" idx="15" hasCustomPrompt="1"/>
          </p:nvPr>
        </p:nvSpPr>
        <p:spPr>
          <a:xfrm>
            <a:off x="6774052" y="5785745"/>
            <a:ext cx="4394699" cy="520120"/>
          </a:xfrm>
        </p:spPr>
        <p:txBody>
          <a:bodyPr anchor="t" anchorCtr="0">
            <a:normAutofit/>
          </a:bodyPr>
          <a:lstStyle>
            <a:lvl1pPr marL="0" indent="0" algn="l">
              <a:spcBef>
                <a:spcPts val="0"/>
              </a:spcBef>
              <a:buNone/>
              <a:defRPr sz="1400" b="0" i="0">
                <a:solidFill>
                  <a:schemeClr val="tx1">
                    <a:lumMod val="50000"/>
                    <a:lumOff val="50000"/>
                  </a:schemeClr>
                </a:solidFill>
                <a:latin typeface="Helvetica" charset="0"/>
                <a:ea typeface="Helvetica" charset="0"/>
                <a:cs typeface="Helvetica"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_tradnl" dirty="0"/>
              <a:t>Pie de Foto / Texto</a:t>
            </a:r>
          </a:p>
        </p:txBody>
      </p:sp>
      <p:sp>
        <p:nvSpPr>
          <p:cNvPr id="11" name="Picture Placeholder 8"/>
          <p:cNvSpPr>
            <a:spLocks noGrp="1"/>
          </p:cNvSpPr>
          <p:nvPr>
            <p:ph type="pic" sz="quarter" idx="17"/>
          </p:nvPr>
        </p:nvSpPr>
        <p:spPr>
          <a:xfrm>
            <a:off x="2183452" y="622104"/>
            <a:ext cx="4394699" cy="5040756"/>
          </a:xfrm>
        </p:spPr>
        <p:txBody>
          <a:bodyPr/>
          <a:lstStyle>
            <a:lvl1pPr>
              <a:buNone/>
              <a:defRPr/>
            </a:lvl1pPr>
          </a:lstStyle>
          <a:p>
            <a:r>
              <a:rPr lang="es-ES"/>
              <a:t>Haga clic en el icono para agregar una imagen</a:t>
            </a:r>
            <a:endParaRPr dirty="0"/>
          </a:p>
        </p:txBody>
      </p:sp>
      <p:sp>
        <p:nvSpPr>
          <p:cNvPr id="12" name="Rectángulo 11"/>
          <p:cNvSpPr/>
          <p:nvPr userDrawn="1"/>
        </p:nvSpPr>
        <p:spPr>
          <a:xfrm>
            <a:off x="6774051" y="561155"/>
            <a:ext cx="4568936" cy="5152066"/>
          </a:xfrm>
          <a:prstGeom prst="rect">
            <a:avLst/>
          </a:prstGeom>
          <a:solidFill>
            <a:schemeClr val="bg2"/>
          </a:solidFill>
          <a:ln>
            <a:noFill/>
          </a:ln>
          <a:effectLst>
            <a:innerShdw>
              <a:srgbClr val="FFFFFF"/>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sz="1800"/>
          </a:p>
        </p:txBody>
      </p:sp>
      <p:sp>
        <p:nvSpPr>
          <p:cNvPr id="13" name="Picture Placeholder 8"/>
          <p:cNvSpPr>
            <a:spLocks noGrp="1"/>
          </p:cNvSpPr>
          <p:nvPr>
            <p:ph type="pic" sz="quarter" idx="18"/>
          </p:nvPr>
        </p:nvSpPr>
        <p:spPr>
          <a:xfrm>
            <a:off x="6862968" y="622104"/>
            <a:ext cx="4394699" cy="5040756"/>
          </a:xfrm>
        </p:spPr>
        <p:txBody>
          <a:bodyPr/>
          <a:lstStyle>
            <a:lvl1pPr>
              <a:buNone/>
              <a:defRPr/>
            </a:lvl1pPr>
          </a:lstStyle>
          <a:p>
            <a:r>
              <a:rPr lang="es-ES"/>
              <a:t>Haga clic en el icono para agregar una imagen</a:t>
            </a:r>
            <a:endParaRPr dirty="0"/>
          </a:p>
        </p:txBody>
      </p:sp>
      <p:sp>
        <p:nvSpPr>
          <p:cNvPr id="14" name="Marcador de pie de página 9"/>
          <p:cNvSpPr>
            <a:spLocks noGrp="1"/>
          </p:cNvSpPr>
          <p:nvPr>
            <p:ph type="ftr" sz="quarter" idx="11"/>
          </p:nvPr>
        </p:nvSpPr>
        <p:spPr>
          <a:xfrm>
            <a:off x="4094348" y="6465655"/>
            <a:ext cx="8009467" cy="365125"/>
          </a:xfrm>
        </p:spPr>
        <p:txBody>
          <a:bodyPr/>
          <a:lstStyle>
            <a:lvl1pPr algn="r">
              <a:defRPr/>
            </a:lvl1pPr>
          </a:lstStyle>
          <a:p>
            <a:r>
              <a:rPr lang="en-US"/>
              <a:t>[Pie de Página]</a:t>
            </a:r>
            <a:endParaRPr lang="en-US" dirty="0"/>
          </a:p>
        </p:txBody>
      </p:sp>
      <p:sp>
        <p:nvSpPr>
          <p:cNvPr id="20" name="Rectangle 9"/>
          <p:cNvSpPr/>
          <p:nvPr userDrawn="1"/>
        </p:nvSpPr>
        <p:spPr>
          <a:xfrm>
            <a:off x="11749905" y="2073939"/>
            <a:ext cx="318632" cy="301892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a:p>
        </p:txBody>
      </p:sp>
      <p:sp>
        <p:nvSpPr>
          <p:cNvPr id="21" name="Slide Number Placeholder 8"/>
          <p:cNvSpPr>
            <a:spLocks noGrp="1"/>
          </p:cNvSpPr>
          <p:nvPr>
            <p:ph type="sldNum" sz="quarter" idx="12"/>
          </p:nvPr>
        </p:nvSpPr>
        <p:spPr>
          <a:xfrm>
            <a:off x="11571552" y="3320265"/>
            <a:ext cx="675341" cy="365125"/>
          </a:xfrm>
        </p:spPr>
        <p:txBody>
          <a:bodyPr/>
          <a:lstStyle>
            <a:lvl1pPr algn="ctr">
              <a:defRPr>
                <a:solidFill>
                  <a:srgbClr val="FFFFFF"/>
                </a:solidFill>
              </a:defRPr>
            </a:lvl1pPr>
          </a:lstStyle>
          <a:p>
            <a:fld id="{57AF16DE-A0D5-4438-950F-5B1E159C2C28}" type="slidenum">
              <a:rPr lang="en-US" smtClean="0"/>
              <a:pPr/>
              <a:t>‹Nº›</a:t>
            </a:fld>
            <a:endParaRPr lang="en-US" dirty="0"/>
          </a:p>
        </p:txBody>
      </p:sp>
      <p:sp>
        <p:nvSpPr>
          <p:cNvPr id="17" name="Rectángulo 16"/>
          <p:cNvSpPr/>
          <p:nvPr userDrawn="1"/>
        </p:nvSpPr>
        <p:spPr>
          <a:xfrm>
            <a:off x="1" y="-1"/>
            <a:ext cx="1233844" cy="6869459"/>
          </a:xfrm>
          <a:prstGeom prst="rect">
            <a:avLst/>
          </a:prstGeom>
          <a:solidFill>
            <a:srgbClr val="CB0017"/>
          </a:solidFill>
          <a:ln>
            <a:noFill/>
          </a:ln>
          <a:effectLst>
            <a:innerShdw>
              <a:srgbClr val="FFFFFF"/>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sz="1800"/>
          </a:p>
        </p:txBody>
      </p:sp>
      <p:sp>
        <p:nvSpPr>
          <p:cNvPr id="18" name="Rectángulo 17"/>
          <p:cNvSpPr/>
          <p:nvPr userDrawn="1"/>
        </p:nvSpPr>
        <p:spPr>
          <a:xfrm>
            <a:off x="-2" y="5698808"/>
            <a:ext cx="1233847" cy="22135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sz="1800"/>
          </a:p>
        </p:txBody>
      </p:sp>
      <p:sp>
        <p:nvSpPr>
          <p:cNvPr id="19" name="Rectángulo 18"/>
          <p:cNvSpPr/>
          <p:nvPr userDrawn="1"/>
        </p:nvSpPr>
        <p:spPr>
          <a:xfrm>
            <a:off x="-2" y="5920166"/>
            <a:ext cx="1233847" cy="949295"/>
          </a:xfrm>
          <a:prstGeom prst="rect">
            <a:avLst/>
          </a:prstGeom>
          <a:solidFill>
            <a:schemeClr val="tx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sz="1800"/>
          </a:p>
        </p:txBody>
      </p:sp>
      <p:sp>
        <p:nvSpPr>
          <p:cNvPr id="22" name="Title 1"/>
          <p:cNvSpPr>
            <a:spLocks noGrp="1"/>
          </p:cNvSpPr>
          <p:nvPr>
            <p:ph type="title" hasCustomPrompt="1"/>
          </p:nvPr>
        </p:nvSpPr>
        <p:spPr>
          <a:xfrm rot="16200000">
            <a:off x="-2070893" y="2226192"/>
            <a:ext cx="5430816" cy="1225570"/>
          </a:xfrm>
        </p:spPr>
        <p:txBody>
          <a:bodyPr/>
          <a:lstStyle>
            <a:lvl1pPr>
              <a:lnSpc>
                <a:spcPts val="3600"/>
              </a:lnSpc>
              <a:defRPr>
                <a:solidFill>
                  <a:schemeClr val="bg1"/>
                </a:solidFill>
              </a:defRPr>
            </a:lvl1pPr>
          </a:lstStyle>
          <a:p>
            <a:r>
              <a:rPr lang="es-ES_tradnl" dirty="0"/>
              <a:t>Clic para </a:t>
            </a:r>
            <a:br>
              <a:rPr lang="es-ES_tradnl" dirty="0"/>
            </a:br>
            <a:r>
              <a:rPr lang="es-ES_tradnl" dirty="0"/>
              <a:t>editar título</a:t>
            </a:r>
            <a:endParaRPr dirty="0"/>
          </a:p>
        </p:txBody>
      </p:sp>
      <p:pic>
        <p:nvPicPr>
          <p:cNvPr id="23" name="Imagen 2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227349" y="6045298"/>
            <a:ext cx="747382" cy="747382"/>
          </a:xfrm>
          <a:prstGeom prst="rect">
            <a:avLst/>
          </a:prstGeom>
        </p:spPr>
      </p:pic>
    </p:spTree>
    <p:extLst>
      <p:ext uri="{BB962C8B-B14F-4D97-AF65-F5344CB8AC3E}">
        <p14:creationId xmlns:p14="http://schemas.microsoft.com/office/powerpoint/2010/main" val="938911905"/>
      </p:ext>
    </p:extLst>
  </p:cSld>
  <p:clrMapOvr>
    <a:masterClrMapping/>
  </p:clrMapOvr>
  <mc:AlternateContent xmlns:mc="http://schemas.openxmlformats.org/markup-compatibility/2006" xmlns:p14="http://schemas.microsoft.com/office/powerpoint/2010/main">
    <mc:Choice Requires="p14">
      <p:transition spd="slow" p14:dur="20000" advClick="0"/>
    </mc:Choice>
    <mc:Fallback xmlns="">
      <p:transition spd="slow" advClick="0"/>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os objetos con texto">
    <p:spTree>
      <p:nvGrpSpPr>
        <p:cNvPr id="1" name=""/>
        <p:cNvGrpSpPr/>
        <p:nvPr/>
      </p:nvGrpSpPr>
      <p:grpSpPr>
        <a:xfrm>
          <a:off x="0" y="0"/>
          <a:ext cx="0" cy="0"/>
          <a:chOff x="0" y="0"/>
          <a:chExt cx="0" cy="0"/>
        </a:xfrm>
      </p:grpSpPr>
      <p:sp>
        <p:nvSpPr>
          <p:cNvPr id="22" name="Rectangle 9"/>
          <p:cNvSpPr/>
          <p:nvPr userDrawn="1"/>
        </p:nvSpPr>
        <p:spPr>
          <a:xfrm>
            <a:off x="11749905" y="2073939"/>
            <a:ext cx="318632" cy="301892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a:p>
        </p:txBody>
      </p:sp>
      <p:sp>
        <p:nvSpPr>
          <p:cNvPr id="23" name="Slide Number Placeholder 8"/>
          <p:cNvSpPr>
            <a:spLocks noGrp="1"/>
          </p:cNvSpPr>
          <p:nvPr>
            <p:ph type="sldNum" sz="quarter" idx="12"/>
          </p:nvPr>
        </p:nvSpPr>
        <p:spPr>
          <a:xfrm>
            <a:off x="11571552" y="3320265"/>
            <a:ext cx="675341" cy="365125"/>
          </a:xfrm>
        </p:spPr>
        <p:txBody>
          <a:bodyPr/>
          <a:lstStyle>
            <a:lvl1pPr algn="ctr">
              <a:defRPr>
                <a:solidFill>
                  <a:srgbClr val="FFFFFF"/>
                </a:solidFill>
              </a:defRPr>
            </a:lvl1pPr>
          </a:lstStyle>
          <a:p>
            <a:fld id="{57AF16DE-A0D5-4438-950F-5B1E159C2C28}" type="slidenum">
              <a:rPr lang="en-US" smtClean="0"/>
              <a:pPr/>
              <a:t>‹Nº›</a:t>
            </a:fld>
            <a:endParaRPr lang="en-US" dirty="0"/>
          </a:p>
        </p:txBody>
      </p:sp>
      <p:sp>
        <p:nvSpPr>
          <p:cNvPr id="25" name="Marcador de pie de página 9"/>
          <p:cNvSpPr>
            <a:spLocks noGrp="1"/>
          </p:cNvSpPr>
          <p:nvPr>
            <p:ph type="ftr" sz="quarter" idx="11"/>
          </p:nvPr>
        </p:nvSpPr>
        <p:spPr>
          <a:xfrm>
            <a:off x="4094348" y="6465655"/>
            <a:ext cx="8009467" cy="365125"/>
          </a:xfrm>
        </p:spPr>
        <p:txBody>
          <a:bodyPr/>
          <a:lstStyle>
            <a:lvl1pPr algn="r">
              <a:defRPr/>
            </a:lvl1pPr>
          </a:lstStyle>
          <a:p>
            <a:r>
              <a:rPr lang="en-US"/>
              <a:t>[Pie de Página]</a:t>
            </a:r>
            <a:endParaRPr lang="en-US" dirty="0"/>
          </a:p>
        </p:txBody>
      </p:sp>
      <p:sp>
        <p:nvSpPr>
          <p:cNvPr id="26" name="Content Placeholder 2"/>
          <p:cNvSpPr>
            <a:spLocks noGrp="1"/>
          </p:cNvSpPr>
          <p:nvPr>
            <p:ph idx="1"/>
          </p:nvPr>
        </p:nvSpPr>
        <p:spPr>
          <a:xfrm>
            <a:off x="609607" y="1273341"/>
            <a:ext cx="4941583" cy="1604754"/>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marL="228600" marR="0" lvl="0" indent="-228600" algn="l" defTabSz="914400" rtl="0" eaLnBrk="1" fontAlgn="auto" latinLnBrk="0" hangingPunct="1">
              <a:lnSpc>
                <a:spcPct val="100000"/>
              </a:lnSpc>
              <a:spcBef>
                <a:spcPts val="1800"/>
              </a:spcBef>
              <a:spcAft>
                <a:spcPts val="0"/>
              </a:spcAft>
              <a:buClr>
                <a:schemeClr val="accent1"/>
              </a:buClr>
              <a:buSzPct val="100000"/>
              <a:buFont typeface="Arial"/>
              <a:buNone/>
              <a:tabLst/>
              <a:defRPr/>
            </a:pPr>
            <a:r>
              <a:rPr lang="es-ES"/>
              <a:t>Haga clic para modificar los estilos de texto del patrón</a:t>
            </a:r>
          </a:p>
        </p:txBody>
      </p:sp>
      <p:sp>
        <p:nvSpPr>
          <p:cNvPr id="31" name="Rectángulo 30"/>
          <p:cNvSpPr/>
          <p:nvPr userDrawn="1"/>
        </p:nvSpPr>
        <p:spPr>
          <a:xfrm rot="5400000" flipV="1">
            <a:off x="3461385" y="3834516"/>
            <a:ext cx="5192311" cy="69964"/>
          </a:xfrm>
          <a:prstGeom prst="rect">
            <a:avLst/>
          </a:prstGeom>
          <a:solidFill>
            <a:srgbClr val="CB0017"/>
          </a:solidFill>
          <a:ln>
            <a:noFill/>
          </a:ln>
          <a:effectLst>
            <a:innerShdw>
              <a:srgbClr val="FFFFFF"/>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sz="1800"/>
          </a:p>
        </p:txBody>
      </p:sp>
      <p:sp>
        <p:nvSpPr>
          <p:cNvPr id="33" name="Content Placeholder 2"/>
          <p:cNvSpPr>
            <a:spLocks noGrp="1"/>
          </p:cNvSpPr>
          <p:nvPr>
            <p:ph idx="24"/>
          </p:nvPr>
        </p:nvSpPr>
        <p:spPr>
          <a:xfrm>
            <a:off x="6559910" y="4864904"/>
            <a:ext cx="4941583" cy="1604754"/>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marL="228600" marR="0" lvl="0" indent="-228600" algn="l" defTabSz="914400" rtl="0" eaLnBrk="1" fontAlgn="auto" latinLnBrk="0" hangingPunct="1">
              <a:lnSpc>
                <a:spcPct val="100000"/>
              </a:lnSpc>
              <a:spcBef>
                <a:spcPts val="1800"/>
              </a:spcBef>
              <a:spcAft>
                <a:spcPts val="0"/>
              </a:spcAft>
              <a:buClr>
                <a:schemeClr val="accent1"/>
              </a:buClr>
              <a:buSzPct val="100000"/>
              <a:buFont typeface="Arial"/>
              <a:buNone/>
              <a:tabLst/>
              <a:defRPr/>
            </a:pPr>
            <a:r>
              <a:rPr lang="es-ES"/>
              <a:t>Haga clic para modificar los estilos de texto del patrón</a:t>
            </a:r>
          </a:p>
        </p:txBody>
      </p:sp>
      <p:sp>
        <p:nvSpPr>
          <p:cNvPr id="35" name="Vertical Text Placeholder 2"/>
          <p:cNvSpPr>
            <a:spLocks noGrp="1"/>
          </p:cNvSpPr>
          <p:nvPr>
            <p:ph type="body" orient="vert" idx="25"/>
          </p:nvPr>
        </p:nvSpPr>
        <p:spPr>
          <a:xfrm>
            <a:off x="609606" y="2997200"/>
            <a:ext cx="4941583" cy="3475530"/>
          </a:xfrm>
        </p:spPr>
        <p:txBody>
          <a:bodyPr vert="horz" numCol="1"/>
          <a:lstStyle>
            <a:lvl1pPr>
              <a:defRPr sz="1800" b="0" i="0">
                <a:solidFill>
                  <a:schemeClr val="tx2"/>
                </a:solidFill>
                <a:latin typeface="Helvetica" charset="0"/>
                <a:ea typeface="Helvetica" charset="0"/>
                <a:cs typeface="Helvetica" charset="0"/>
              </a:defRPr>
            </a:lvl1pPr>
            <a:lvl2pPr>
              <a:defRPr b="0" i="0">
                <a:solidFill>
                  <a:schemeClr val="tx2"/>
                </a:solidFill>
                <a:latin typeface="Helvetica" charset="0"/>
                <a:ea typeface="Helvetica" charset="0"/>
                <a:cs typeface="Helvetica" charset="0"/>
              </a:defRPr>
            </a:lvl2pPr>
            <a:lvl3pPr>
              <a:defRPr b="0" i="0">
                <a:solidFill>
                  <a:schemeClr val="tx2"/>
                </a:solidFill>
                <a:latin typeface="Helvetica" charset="0"/>
                <a:ea typeface="Helvetica" charset="0"/>
                <a:cs typeface="Helvetica" charset="0"/>
              </a:defRPr>
            </a:lvl3pPr>
            <a:lvl4pPr>
              <a:defRPr b="0" i="0">
                <a:solidFill>
                  <a:schemeClr val="tx2"/>
                </a:solidFill>
                <a:latin typeface="Helvetica" charset="0"/>
                <a:ea typeface="Helvetica" charset="0"/>
                <a:cs typeface="Helvetica" charset="0"/>
              </a:defRPr>
            </a:lvl4pPr>
            <a:lvl5pPr>
              <a:defRPr b="0" i="0">
                <a:solidFill>
                  <a:schemeClr val="tx2"/>
                </a:solidFill>
                <a:latin typeface="Helvetica" charset="0"/>
                <a:ea typeface="Helvetica" charset="0"/>
                <a:cs typeface="Helvetica" charset="0"/>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dirty="0"/>
          </a:p>
        </p:txBody>
      </p:sp>
      <p:sp>
        <p:nvSpPr>
          <p:cNvPr id="38" name="Vertical Text Placeholder 2"/>
          <p:cNvSpPr>
            <a:spLocks noGrp="1"/>
          </p:cNvSpPr>
          <p:nvPr>
            <p:ph type="body" orient="vert" idx="27"/>
          </p:nvPr>
        </p:nvSpPr>
        <p:spPr>
          <a:xfrm>
            <a:off x="6569553" y="1273341"/>
            <a:ext cx="4931939" cy="3475530"/>
          </a:xfrm>
        </p:spPr>
        <p:txBody>
          <a:bodyPr vert="horz" numCol="1"/>
          <a:lstStyle>
            <a:lvl1pPr>
              <a:defRPr sz="1800" b="0" i="0">
                <a:solidFill>
                  <a:schemeClr val="tx2"/>
                </a:solidFill>
                <a:latin typeface="Helvetica" charset="0"/>
                <a:ea typeface="Helvetica" charset="0"/>
                <a:cs typeface="Helvetica" charset="0"/>
              </a:defRPr>
            </a:lvl1pPr>
            <a:lvl2pPr>
              <a:defRPr b="0" i="0">
                <a:solidFill>
                  <a:schemeClr val="tx2"/>
                </a:solidFill>
                <a:latin typeface="Helvetica" charset="0"/>
                <a:ea typeface="Helvetica" charset="0"/>
                <a:cs typeface="Helvetica" charset="0"/>
              </a:defRPr>
            </a:lvl2pPr>
            <a:lvl3pPr>
              <a:defRPr b="0" i="0">
                <a:solidFill>
                  <a:schemeClr val="tx2"/>
                </a:solidFill>
                <a:latin typeface="Helvetica" charset="0"/>
                <a:ea typeface="Helvetica" charset="0"/>
                <a:cs typeface="Helvetica" charset="0"/>
              </a:defRPr>
            </a:lvl3pPr>
            <a:lvl4pPr>
              <a:defRPr b="0" i="0">
                <a:solidFill>
                  <a:schemeClr val="tx2"/>
                </a:solidFill>
                <a:latin typeface="Helvetica" charset="0"/>
                <a:ea typeface="Helvetica" charset="0"/>
                <a:cs typeface="Helvetica" charset="0"/>
              </a:defRPr>
            </a:lvl4pPr>
            <a:lvl5pPr>
              <a:defRPr b="0" i="0">
                <a:solidFill>
                  <a:schemeClr val="tx2"/>
                </a:solidFill>
                <a:latin typeface="Helvetica" charset="0"/>
                <a:ea typeface="Helvetica" charset="0"/>
                <a:cs typeface="Helvetica" charset="0"/>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dirty="0"/>
          </a:p>
        </p:txBody>
      </p:sp>
      <p:sp>
        <p:nvSpPr>
          <p:cNvPr id="17" name="Rectángulo 16"/>
          <p:cNvSpPr/>
          <p:nvPr userDrawn="1"/>
        </p:nvSpPr>
        <p:spPr>
          <a:xfrm>
            <a:off x="957259" y="3"/>
            <a:ext cx="10546700" cy="1048215"/>
          </a:xfrm>
          <a:prstGeom prst="rect">
            <a:avLst/>
          </a:prstGeom>
          <a:solidFill>
            <a:srgbClr val="CB0017"/>
          </a:solidFill>
          <a:ln>
            <a:noFill/>
          </a:ln>
          <a:effectLst>
            <a:innerShdw>
              <a:srgbClr val="FFFFFF"/>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sz="1800"/>
          </a:p>
        </p:txBody>
      </p:sp>
      <p:sp>
        <p:nvSpPr>
          <p:cNvPr id="18" name="Title 1"/>
          <p:cNvSpPr>
            <a:spLocks noGrp="1"/>
          </p:cNvSpPr>
          <p:nvPr>
            <p:ph type="title" hasCustomPrompt="1"/>
          </p:nvPr>
        </p:nvSpPr>
        <p:spPr>
          <a:xfrm>
            <a:off x="1673612" y="55759"/>
            <a:ext cx="9474200" cy="1048215"/>
          </a:xfrm>
        </p:spPr>
        <p:txBody>
          <a:bodyPr/>
          <a:lstStyle>
            <a:lvl1pPr>
              <a:lnSpc>
                <a:spcPts val="3600"/>
              </a:lnSpc>
              <a:defRPr>
                <a:solidFill>
                  <a:schemeClr val="bg1"/>
                </a:solidFill>
              </a:defRPr>
            </a:lvl1pPr>
          </a:lstStyle>
          <a:p>
            <a:r>
              <a:rPr lang="es-ES_tradnl" dirty="0"/>
              <a:t>Clic para </a:t>
            </a:r>
            <a:br>
              <a:rPr lang="es-ES_tradnl" dirty="0"/>
            </a:br>
            <a:r>
              <a:rPr lang="es-ES_tradnl" dirty="0"/>
              <a:t>editar título</a:t>
            </a:r>
            <a:endParaRPr dirty="0"/>
          </a:p>
        </p:txBody>
      </p:sp>
      <p:sp>
        <p:nvSpPr>
          <p:cNvPr id="19" name="Rectángulo 18"/>
          <p:cNvSpPr/>
          <p:nvPr userDrawn="1"/>
        </p:nvSpPr>
        <p:spPr>
          <a:xfrm rot="5400000">
            <a:off x="102041" y="-112296"/>
            <a:ext cx="1055294" cy="1265727"/>
          </a:xfrm>
          <a:prstGeom prst="rect">
            <a:avLst/>
          </a:prstGeom>
          <a:solidFill>
            <a:schemeClr val="tx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sz="1800"/>
          </a:p>
        </p:txBody>
      </p:sp>
      <p:sp>
        <p:nvSpPr>
          <p:cNvPr id="20" name="Rectángulo 19"/>
          <p:cNvSpPr/>
          <p:nvPr userDrawn="1"/>
        </p:nvSpPr>
        <p:spPr>
          <a:xfrm rot="5400000">
            <a:off x="886538" y="380078"/>
            <a:ext cx="1055294" cy="29514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sz="1800"/>
          </a:p>
        </p:txBody>
      </p:sp>
      <p:pic>
        <p:nvPicPr>
          <p:cNvPr id="21" name="Imagen 20"/>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247801" y="164944"/>
            <a:ext cx="747382" cy="74738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0" advClick="0"/>
    </mc:Choice>
    <mc:Fallback xmlns="">
      <p:transition spd="slow" advClick="0"/>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ítulo, imágenes y texto">
    <p:spTree>
      <p:nvGrpSpPr>
        <p:cNvPr id="1" name=""/>
        <p:cNvGrpSpPr/>
        <p:nvPr/>
      </p:nvGrpSpPr>
      <p:grpSpPr>
        <a:xfrm>
          <a:off x="0" y="0"/>
          <a:ext cx="0" cy="0"/>
          <a:chOff x="0" y="0"/>
          <a:chExt cx="0" cy="0"/>
        </a:xfrm>
      </p:grpSpPr>
      <p:sp>
        <p:nvSpPr>
          <p:cNvPr id="6" name="Rectángulo 5"/>
          <p:cNvSpPr/>
          <p:nvPr userDrawn="1"/>
        </p:nvSpPr>
        <p:spPr>
          <a:xfrm>
            <a:off x="236255" y="3533778"/>
            <a:ext cx="3982565" cy="2571901"/>
          </a:xfrm>
          <a:prstGeom prst="rect">
            <a:avLst/>
          </a:prstGeom>
          <a:solidFill>
            <a:schemeClr val="bg2"/>
          </a:solidFill>
          <a:ln>
            <a:noFill/>
          </a:ln>
          <a:effectLst>
            <a:innerShdw>
              <a:srgbClr val="FFFFFF"/>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sz="1800"/>
          </a:p>
        </p:txBody>
      </p:sp>
      <p:sp>
        <p:nvSpPr>
          <p:cNvPr id="7" name="Rectangle 9"/>
          <p:cNvSpPr/>
          <p:nvPr userDrawn="1"/>
        </p:nvSpPr>
        <p:spPr>
          <a:xfrm>
            <a:off x="11749905" y="2073939"/>
            <a:ext cx="318632" cy="301892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a:p>
        </p:txBody>
      </p:sp>
      <p:sp>
        <p:nvSpPr>
          <p:cNvPr id="9" name="Slide Number Placeholder 8"/>
          <p:cNvSpPr>
            <a:spLocks noGrp="1"/>
          </p:cNvSpPr>
          <p:nvPr>
            <p:ph type="sldNum" sz="quarter" idx="12"/>
          </p:nvPr>
        </p:nvSpPr>
        <p:spPr>
          <a:xfrm>
            <a:off x="11571552" y="3320265"/>
            <a:ext cx="675341" cy="365125"/>
          </a:xfrm>
        </p:spPr>
        <p:txBody>
          <a:bodyPr/>
          <a:lstStyle>
            <a:lvl1pPr algn="ctr">
              <a:defRPr>
                <a:solidFill>
                  <a:srgbClr val="FFFFFF"/>
                </a:solidFill>
              </a:defRPr>
            </a:lvl1pPr>
          </a:lstStyle>
          <a:p>
            <a:fld id="{57AF16DE-A0D5-4438-950F-5B1E159C2C28}" type="slidenum">
              <a:rPr lang="en-US" smtClean="0"/>
              <a:pPr/>
              <a:t>‹Nº›</a:t>
            </a:fld>
            <a:endParaRPr lang="en-US" dirty="0"/>
          </a:p>
        </p:txBody>
      </p:sp>
      <p:sp>
        <p:nvSpPr>
          <p:cNvPr id="15" name="Picture Placeholder 8"/>
          <p:cNvSpPr>
            <a:spLocks noGrp="1"/>
          </p:cNvSpPr>
          <p:nvPr>
            <p:ph type="pic" sz="quarter" idx="17"/>
          </p:nvPr>
        </p:nvSpPr>
        <p:spPr>
          <a:xfrm>
            <a:off x="277866" y="3573607"/>
            <a:ext cx="3873588" cy="2479954"/>
          </a:xfrm>
        </p:spPr>
        <p:txBody>
          <a:bodyPr/>
          <a:lstStyle>
            <a:lvl1pPr>
              <a:buNone/>
              <a:defRPr/>
            </a:lvl1pPr>
          </a:lstStyle>
          <a:p>
            <a:r>
              <a:rPr lang="es-ES"/>
              <a:t>Haga clic en el icono para agregar una imagen</a:t>
            </a:r>
            <a:endParaRPr dirty="0"/>
          </a:p>
        </p:txBody>
      </p:sp>
      <p:sp>
        <p:nvSpPr>
          <p:cNvPr id="16" name="Rectángulo 15"/>
          <p:cNvSpPr/>
          <p:nvPr userDrawn="1"/>
        </p:nvSpPr>
        <p:spPr>
          <a:xfrm>
            <a:off x="4384700" y="3533778"/>
            <a:ext cx="3982565" cy="2571901"/>
          </a:xfrm>
          <a:prstGeom prst="rect">
            <a:avLst/>
          </a:prstGeom>
          <a:solidFill>
            <a:schemeClr val="bg2"/>
          </a:solidFill>
          <a:ln>
            <a:noFill/>
          </a:ln>
          <a:effectLst>
            <a:innerShdw>
              <a:srgbClr val="FFFFFF"/>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sz="1800"/>
          </a:p>
        </p:txBody>
      </p:sp>
      <p:sp>
        <p:nvSpPr>
          <p:cNvPr id="17" name="Picture Placeholder 8"/>
          <p:cNvSpPr>
            <a:spLocks noGrp="1"/>
          </p:cNvSpPr>
          <p:nvPr>
            <p:ph type="pic" sz="quarter" idx="18"/>
          </p:nvPr>
        </p:nvSpPr>
        <p:spPr>
          <a:xfrm>
            <a:off x="4426311" y="3573607"/>
            <a:ext cx="3873588" cy="2479954"/>
          </a:xfrm>
        </p:spPr>
        <p:txBody>
          <a:bodyPr/>
          <a:lstStyle>
            <a:lvl1pPr>
              <a:buNone/>
              <a:defRPr/>
            </a:lvl1pPr>
          </a:lstStyle>
          <a:p>
            <a:r>
              <a:rPr lang="es-ES"/>
              <a:t>Haga clic en el icono para agregar una imagen</a:t>
            </a:r>
            <a:endParaRPr dirty="0"/>
          </a:p>
        </p:txBody>
      </p:sp>
      <p:sp>
        <p:nvSpPr>
          <p:cNvPr id="18" name="Rectángulo 17"/>
          <p:cNvSpPr/>
          <p:nvPr userDrawn="1"/>
        </p:nvSpPr>
        <p:spPr>
          <a:xfrm>
            <a:off x="8570813" y="1204774"/>
            <a:ext cx="2985943" cy="4900902"/>
          </a:xfrm>
          <a:prstGeom prst="rect">
            <a:avLst/>
          </a:prstGeom>
          <a:solidFill>
            <a:schemeClr val="bg2"/>
          </a:solidFill>
          <a:ln>
            <a:noFill/>
          </a:ln>
          <a:effectLst>
            <a:innerShdw>
              <a:srgbClr val="FFFFFF"/>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sz="1800"/>
          </a:p>
        </p:txBody>
      </p:sp>
      <p:sp>
        <p:nvSpPr>
          <p:cNvPr id="19" name="Picture Placeholder 8"/>
          <p:cNvSpPr>
            <a:spLocks noGrp="1"/>
          </p:cNvSpPr>
          <p:nvPr>
            <p:ph type="pic" sz="quarter" idx="19"/>
          </p:nvPr>
        </p:nvSpPr>
        <p:spPr>
          <a:xfrm>
            <a:off x="8652045" y="1264358"/>
            <a:ext cx="2780631" cy="4789205"/>
          </a:xfrm>
        </p:spPr>
        <p:txBody>
          <a:bodyPr/>
          <a:lstStyle>
            <a:lvl1pPr>
              <a:buNone/>
              <a:defRPr/>
            </a:lvl1pPr>
          </a:lstStyle>
          <a:p>
            <a:r>
              <a:rPr lang="es-ES"/>
              <a:t>Haga clic en el icono para agregar una imagen</a:t>
            </a:r>
            <a:endParaRPr dirty="0"/>
          </a:p>
        </p:txBody>
      </p:sp>
      <p:sp>
        <p:nvSpPr>
          <p:cNvPr id="37" name="Marcador de pie de página 9"/>
          <p:cNvSpPr>
            <a:spLocks noGrp="1"/>
          </p:cNvSpPr>
          <p:nvPr>
            <p:ph type="ftr" sz="quarter" idx="11"/>
          </p:nvPr>
        </p:nvSpPr>
        <p:spPr>
          <a:xfrm>
            <a:off x="4094348" y="6465655"/>
            <a:ext cx="8009467" cy="365125"/>
          </a:xfrm>
        </p:spPr>
        <p:txBody>
          <a:bodyPr/>
          <a:lstStyle>
            <a:lvl1pPr algn="r">
              <a:defRPr/>
            </a:lvl1pPr>
          </a:lstStyle>
          <a:p>
            <a:r>
              <a:rPr lang="en-US"/>
              <a:t>[Pie de Página]</a:t>
            </a:r>
            <a:endParaRPr lang="en-US" dirty="0"/>
          </a:p>
        </p:txBody>
      </p:sp>
      <p:sp>
        <p:nvSpPr>
          <p:cNvPr id="26" name="Vertical Text Placeholder 2"/>
          <p:cNvSpPr>
            <a:spLocks noGrp="1"/>
          </p:cNvSpPr>
          <p:nvPr>
            <p:ph type="body" orient="vert" idx="22"/>
          </p:nvPr>
        </p:nvSpPr>
        <p:spPr>
          <a:xfrm>
            <a:off x="249750" y="1204323"/>
            <a:ext cx="8142708" cy="2221782"/>
          </a:xfrm>
        </p:spPr>
        <p:txBody>
          <a:bodyPr vert="horz"/>
          <a:lstStyle>
            <a:lvl1pPr>
              <a:defRPr sz="1800" b="0" i="0">
                <a:solidFill>
                  <a:schemeClr val="tx2"/>
                </a:solidFill>
                <a:latin typeface="Helvetica" charset="0"/>
                <a:ea typeface="Helvetica" charset="0"/>
                <a:cs typeface="Helvetica" charset="0"/>
              </a:defRPr>
            </a:lvl1pPr>
            <a:lvl2pPr>
              <a:defRPr b="0" i="0">
                <a:solidFill>
                  <a:schemeClr val="tx2"/>
                </a:solidFill>
                <a:latin typeface="Helvetica" charset="0"/>
                <a:ea typeface="Helvetica" charset="0"/>
                <a:cs typeface="Helvetica" charset="0"/>
              </a:defRPr>
            </a:lvl2pPr>
            <a:lvl3pPr>
              <a:defRPr b="0" i="0">
                <a:solidFill>
                  <a:schemeClr val="tx2"/>
                </a:solidFill>
                <a:latin typeface="Helvetica" charset="0"/>
                <a:ea typeface="Helvetica" charset="0"/>
                <a:cs typeface="Helvetica" charset="0"/>
              </a:defRPr>
            </a:lvl3pPr>
            <a:lvl4pPr>
              <a:defRPr b="0" i="0">
                <a:solidFill>
                  <a:schemeClr val="tx2"/>
                </a:solidFill>
                <a:latin typeface="Helvetica" charset="0"/>
                <a:ea typeface="Helvetica" charset="0"/>
                <a:cs typeface="Helvetica" charset="0"/>
              </a:defRPr>
            </a:lvl4pPr>
            <a:lvl5pPr>
              <a:defRPr b="0" i="0">
                <a:solidFill>
                  <a:schemeClr val="tx2"/>
                </a:solidFill>
                <a:latin typeface="Helvetica" charset="0"/>
                <a:ea typeface="Helvetica" charset="0"/>
                <a:cs typeface="Helvetica" charset="0"/>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dirty="0"/>
          </a:p>
        </p:txBody>
      </p:sp>
      <p:sp>
        <p:nvSpPr>
          <p:cNvPr id="23" name="Rectángulo 22"/>
          <p:cNvSpPr/>
          <p:nvPr userDrawn="1"/>
        </p:nvSpPr>
        <p:spPr>
          <a:xfrm>
            <a:off x="957259" y="3"/>
            <a:ext cx="10546700" cy="1048215"/>
          </a:xfrm>
          <a:prstGeom prst="rect">
            <a:avLst/>
          </a:prstGeom>
          <a:solidFill>
            <a:srgbClr val="CB0017"/>
          </a:solidFill>
          <a:ln>
            <a:noFill/>
          </a:ln>
          <a:effectLst>
            <a:innerShdw>
              <a:srgbClr val="FFFFFF"/>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sz="1800"/>
          </a:p>
        </p:txBody>
      </p:sp>
      <p:sp>
        <p:nvSpPr>
          <p:cNvPr id="27" name="Title 1"/>
          <p:cNvSpPr>
            <a:spLocks noGrp="1"/>
          </p:cNvSpPr>
          <p:nvPr>
            <p:ph type="title" hasCustomPrompt="1"/>
          </p:nvPr>
        </p:nvSpPr>
        <p:spPr>
          <a:xfrm>
            <a:off x="1673612" y="55759"/>
            <a:ext cx="9474200" cy="1048215"/>
          </a:xfrm>
        </p:spPr>
        <p:txBody>
          <a:bodyPr/>
          <a:lstStyle>
            <a:lvl1pPr>
              <a:lnSpc>
                <a:spcPts val="3600"/>
              </a:lnSpc>
              <a:defRPr>
                <a:solidFill>
                  <a:schemeClr val="bg1"/>
                </a:solidFill>
              </a:defRPr>
            </a:lvl1pPr>
          </a:lstStyle>
          <a:p>
            <a:r>
              <a:rPr lang="es-ES_tradnl" dirty="0"/>
              <a:t>Clic para </a:t>
            </a:r>
            <a:br>
              <a:rPr lang="es-ES_tradnl" dirty="0"/>
            </a:br>
            <a:r>
              <a:rPr lang="es-ES_tradnl" dirty="0"/>
              <a:t>editar título</a:t>
            </a:r>
            <a:endParaRPr dirty="0"/>
          </a:p>
        </p:txBody>
      </p:sp>
      <p:sp>
        <p:nvSpPr>
          <p:cNvPr id="28" name="Rectángulo 27"/>
          <p:cNvSpPr/>
          <p:nvPr userDrawn="1"/>
        </p:nvSpPr>
        <p:spPr>
          <a:xfrm rot="5400000">
            <a:off x="102041" y="-112296"/>
            <a:ext cx="1055294" cy="1265727"/>
          </a:xfrm>
          <a:prstGeom prst="rect">
            <a:avLst/>
          </a:prstGeom>
          <a:solidFill>
            <a:schemeClr val="tx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sz="1800"/>
          </a:p>
        </p:txBody>
      </p:sp>
      <p:sp>
        <p:nvSpPr>
          <p:cNvPr id="29" name="Rectángulo 28"/>
          <p:cNvSpPr/>
          <p:nvPr userDrawn="1"/>
        </p:nvSpPr>
        <p:spPr>
          <a:xfrm rot="5400000">
            <a:off x="886538" y="380078"/>
            <a:ext cx="1055294" cy="29514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sz="1800"/>
          </a:p>
        </p:txBody>
      </p:sp>
      <p:pic>
        <p:nvPicPr>
          <p:cNvPr id="30" name="Imagen 29"/>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247801" y="164944"/>
            <a:ext cx="747382" cy="747382"/>
          </a:xfrm>
          <a:prstGeom prst="rect">
            <a:avLst/>
          </a:prstGeom>
        </p:spPr>
      </p:pic>
    </p:spTree>
    <p:extLst>
      <p:ext uri="{BB962C8B-B14F-4D97-AF65-F5344CB8AC3E}">
        <p14:creationId xmlns:p14="http://schemas.microsoft.com/office/powerpoint/2010/main" val="1062055238"/>
      </p:ext>
    </p:extLst>
  </p:cSld>
  <p:clrMapOvr>
    <a:masterClrMapping/>
  </p:clrMapOvr>
  <mc:AlternateContent xmlns:mc="http://schemas.openxmlformats.org/markup-compatibility/2006" xmlns:p14="http://schemas.microsoft.com/office/powerpoint/2010/main">
    <mc:Choice Requires="p14">
      <p:transition spd="slow" p14:dur="20000" advClick="0"/>
    </mc:Choice>
    <mc:Fallback xmlns="">
      <p:transition spd="slow" advClick="0"/>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o y tres imágenes">
    <p:spTree>
      <p:nvGrpSpPr>
        <p:cNvPr id="1" name=""/>
        <p:cNvGrpSpPr/>
        <p:nvPr/>
      </p:nvGrpSpPr>
      <p:grpSpPr>
        <a:xfrm>
          <a:off x="0" y="0"/>
          <a:ext cx="0" cy="0"/>
          <a:chOff x="0" y="0"/>
          <a:chExt cx="0" cy="0"/>
        </a:xfrm>
      </p:grpSpPr>
      <p:sp>
        <p:nvSpPr>
          <p:cNvPr id="35" name="Rectangle 9"/>
          <p:cNvSpPr/>
          <p:nvPr userDrawn="1"/>
        </p:nvSpPr>
        <p:spPr>
          <a:xfrm>
            <a:off x="11749905" y="2073939"/>
            <a:ext cx="318632" cy="301892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a:p>
        </p:txBody>
      </p:sp>
      <p:sp>
        <p:nvSpPr>
          <p:cNvPr id="36" name="Slide Number Placeholder 8"/>
          <p:cNvSpPr>
            <a:spLocks noGrp="1"/>
          </p:cNvSpPr>
          <p:nvPr>
            <p:ph type="sldNum" sz="quarter" idx="12"/>
          </p:nvPr>
        </p:nvSpPr>
        <p:spPr>
          <a:xfrm>
            <a:off x="11571552" y="3320265"/>
            <a:ext cx="675341" cy="365125"/>
          </a:xfrm>
        </p:spPr>
        <p:txBody>
          <a:bodyPr/>
          <a:lstStyle>
            <a:lvl1pPr algn="ctr">
              <a:defRPr>
                <a:solidFill>
                  <a:srgbClr val="FFFFFF"/>
                </a:solidFill>
              </a:defRPr>
            </a:lvl1pPr>
          </a:lstStyle>
          <a:p>
            <a:fld id="{57AF16DE-A0D5-4438-950F-5B1E159C2C28}" type="slidenum">
              <a:rPr lang="en-US" smtClean="0"/>
              <a:pPr/>
              <a:t>‹Nº›</a:t>
            </a:fld>
            <a:endParaRPr lang="en-US" dirty="0"/>
          </a:p>
        </p:txBody>
      </p:sp>
      <p:sp>
        <p:nvSpPr>
          <p:cNvPr id="43" name="Rectángulo 42"/>
          <p:cNvSpPr/>
          <p:nvPr userDrawn="1"/>
        </p:nvSpPr>
        <p:spPr>
          <a:xfrm>
            <a:off x="492977" y="3932458"/>
            <a:ext cx="11061339" cy="2332249"/>
          </a:xfrm>
          <a:prstGeom prst="rect">
            <a:avLst/>
          </a:prstGeom>
          <a:solidFill>
            <a:schemeClr val="bg2"/>
          </a:solidFill>
          <a:ln>
            <a:noFill/>
          </a:ln>
          <a:effectLst>
            <a:innerShdw>
              <a:srgbClr val="FFFFFF"/>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sz="1800"/>
          </a:p>
        </p:txBody>
      </p:sp>
      <p:sp>
        <p:nvSpPr>
          <p:cNvPr id="44" name="Picture Placeholder 8"/>
          <p:cNvSpPr>
            <a:spLocks noGrp="1"/>
          </p:cNvSpPr>
          <p:nvPr>
            <p:ph type="pic" sz="quarter" idx="19"/>
          </p:nvPr>
        </p:nvSpPr>
        <p:spPr>
          <a:xfrm>
            <a:off x="603902" y="4059036"/>
            <a:ext cx="3490447" cy="2112822"/>
          </a:xfrm>
        </p:spPr>
        <p:txBody>
          <a:bodyPr/>
          <a:lstStyle>
            <a:lvl1pPr>
              <a:buNone/>
              <a:defRPr/>
            </a:lvl1pPr>
          </a:lstStyle>
          <a:p>
            <a:r>
              <a:rPr lang="es-ES"/>
              <a:t>Haga clic en el icono para agregar una imagen</a:t>
            </a:r>
            <a:endParaRPr dirty="0"/>
          </a:p>
        </p:txBody>
      </p:sp>
      <p:sp>
        <p:nvSpPr>
          <p:cNvPr id="48" name="Marcador de pie de página 9"/>
          <p:cNvSpPr>
            <a:spLocks noGrp="1"/>
          </p:cNvSpPr>
          <p:nvPr>
            <p:ph type="ftr" sz="quarter" idx="11"/>
          </p:nvPr>
        </p:nvSpPr>
        <p:spPr>
          <a:xfrm>
            <a:off x="4094348" y="6465655"/>
            <a:ext cx="8009467" cy="365125"/>
          </a:xfrm>
        </p:spPr>
        <p:txBody>
          <a:bodyPr/>
          <a:lstStyle>
            <a:lvl1pPr algn="r">
              <a:defRPr/>
            </a:lvl1pPr>
          </a:lstStyle>
          <a:p>
            <a:r>
              <a:rPr lang="en-US"/>
              <a:t>[Pie de Página]</a:t>
            </a:r>
            <a:endParaRPr lang="en-US" dirty="0"/>
          </a:p>
        </p:txBody>
      </p:sp>
      <p:sp>
        <p:nvSpPr>
          <p:cNvPr id="52" name="Picture Placeholder 8"/>
          <p:cNvSpPr>
            <a:spLocks noGrp="1"/>
          </p:cNvSpPr>
          <p:nvPr>
            <p:ph type="pic" sz="quarter" idx="23"/>
          </p:nvPr>
        </p:nvSpPr>
        <p:spPr>
          <a:xfrm>
            <a:off x="4259597" y="4036450"/>
            <a:ext cx="3490447" cy="2112822"/>
          </a:xfrm>
        </p:spPr>
        <p:txBody>
          <a:bodyPr/>
          <a:lstStyle>
            <a:lvl1pPr>
              <a:buNone/>
              <a:defRPr/>
            </a:lvl1pPr>
          </a:lstStyle>
          <a:p>
            <a:r>
              <a:rPr lang="es-ES"/>
              <a:t>Haga clic en el icono para agregar una imagen</a:t>
            </a:r>
            <a:endParaRPr dirty="0"/>
          </a:p>
        </p:txBody>
      </p:sp>
      <p:sp>
        <p:nvSpPr>
          <p:cNvPr id="53" name="Picture Placeholder 8"/>
          <p:cNvSpPr>
            <a:spLocks noGrp="1"/>
          </p:cNvSpPr>
          <p:nvPr>
            <p:ph type="pic" sz="quarter" idx="24"/>
          </p:nvPr>
        </p:nvSpPr>
        <p:spPr>
          <a:xfrm>
            <a:off x="7918418" y="4036450"/>
            <a:ext cx="3490447" cy="2112822"/>
          </a:xfrm>
        </p:spPr>
        <p:txBody>
          <a:bodyPr/>
          <a:lstStyle>
            <a:lvl1pPr>
              <a:buNone/>
              <a:defRPr/>
            </a:lvl1pPr>
          </a:lstStyle>
          <a:p>
            <a:r>
              <a:rPr lang="es-ES"/>
              <a:t>Haga clic en el icono para agregar una imagen</a:t>
            </a:r>
            <a:endParaRPr dirty="0"/>
          </a:p>
        </p:txBody>
      </p:sp>
      <p:sp>
        <p:nvSpPr>
          <p:cNvPr id="55" name="Rectángulo 54"/>
          <p:cNvSpPr/>
          <p:nvPr userDrawn="1"/>
        </p:nvSpPr>
        <p:spPr>
          <a:xfrm>
            <a:off x="492978" y="3788668"/>
            <a:ext cx="5592236" cy="50941"/>
          </a:xfrm>
          <a:prstGeom prst="rect">
            <a:avLst/>
          </a:prstGeom>
          <a:solidFill>
            <a:srgbClr val="CB0017"/>
          </a:solidFill>
          <a:ln>
            <a:noFill/>
          </a:ln>
          <a:effectLst>
            <a:innerShdw>
              <a:srgbClr val="FFFFFF"/>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sz="1800"/>
          </a:p>
        </p:txBody>
      </p:sp>
      <p:sp>
        <p:nvSpPr>
          <p:cNvPr id="23" name="Vertical Text Placeholder 2"/>
          <p:cNvSpPr>
            <a:spLocks noGrp="1"/>
          </p:cNvSpPr>
          <p:nvPr>
            <p:ph type="body" orient="vert" idx="25"/>
          </p:nvPr>
        </p:nvSpPr>
        <p:spPr>
          <a:xfrm>
            <a:off x="492977" y="1365873"/>
            <a:ext cx="11023683" cy="2329951"/>
          </a:xfrm>
        </p:spPr>
        <p:txBody>
          <a:bodyPr vert="horz"/>
          <a:lstStyle>
            <a:lvl1pPr>
              <a:defRPr sz="1800" b="0" i="0">
                <a:solidFill>
                  <a:schemeClr val="tx2"/>
                </a:solidFill>
                <a:latin typeface="Helvetica" charset="0"/>
                <a:ea typeface="Helvetica" charset="0"/>
                <a:cs typeface="Helvetica" charset="0"/>
              </a:defRPr>
            </a:lvl1pPr>
            <a:lvl2pPr>
              <a:defRPr b="0" i="0">
                <a:solidFill>
                  <a:schemeClr val="tx2"/>
                </a:solidFill>
                <a:latin typeface="Helvetica" charset="0"/>
                <a:ea typeface="Helvetica" charset="0"/>
                <a:cs typeface="Helvetica" charset="0"/>
              </a:defRPr>
            </a:lvl2pPr>
            <a:lvl3pPr>
              <a:defRPr b="0" i="0">
                <a:solidFill>
                  <a:schemeClr val="tx2"/>
                </a:solidFill>
                <a:latin typeface="Helvetica" charset="0"/>
                <a:ea typeface="Helvetica" charset="0"/>
                <a:cs typeface="Helvetica" charset="0"/>
              </a:defRPr>
            </a:lvl3pPr>
            <a:lvl4pPr>
              <a:defRPr b="0" i="0">
                <a:solidFill>
                  <a:schemeClr val="tx2"/>
                </a:solidFill>
                <a:latin typeface="Helvetica" charset="0"/>
                <a:ea typeface="Helvetica" charset="0"/>
                <a:cs typeface="Helvetica" charset="0"/>
              </a:defRPr>
            </a:lvl4pPr>
            <a:lvl5pPr>
              <a:defRPr b="0" i="0">
                <a:solidFill>
                  <a:schemeClr val="tx2"/>
                </a:solidFill>
                <a:latin typeface="Helvetica" charset="0"/>
                <a:ea typeface="Helvetica" charset="0"/>
                <a:cs typeface="Helvetica" charset="0"/>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dirty="0"/>
          </a:p>
        </p:txBody>
      </p:sp>
      <p:sp>
        <p:nvSpPr>
          <p:cNvPr id="20" name="Rectángulo 19"/>
          <p:cNvSpPr/>
          <p:nvPr userDrawn="1"/>
        </p:nvSpPr>
        <p:spPr>
          <a:xfrm>
            <a:off x="957259" y="3"/>
            <a:ext cx="10546700" cy="1048215"/>
          </a:xfrm>
          <a:prstGeom prst="rect">
            <a:avLst/>
          </a:prstGeom>
          <a:solidFill>
            <a:srgbClr val="CB0017"/>
          </a:solidFill>
          <a:ln>
            <a:noFill/>
          </a:ln>
          <a:effectLst>
            <a:innerShdw>
              <a:srgbClr val="FFFFFF"/>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sz="1800"/>
          </a:p>
        </p:txBody>
      </p:sp>
      <p:sp>
        <p:nvSpPr>
          <p:cNvPr id="22" name="Title 1"/>
          <p:cNvSpPr>
            <a:spLocks noGrp="1"/>
          </p:cNvSpPr>
          <p:nvPr>
            <p:ph type="title" hasCustomPrompt="1"/>
          </p:nvPr>
        </p:nvSpPr>
        <p:spPr>
          <a:xfrm>
            <a:off x="1673612" y="55759"/>
            <a:ext cx="9474200" cy="1048215"/>
          </a:xfrm>
        </p:spPr>
        <p:txBody>
          <a:bodyPr/>
          <a:lstStyle>
            <a:lvl1pPr>
              <a:lnSpc>
                <a:spcPts val="3600"/>
              </a:lnSpc>
              <a:defRPr>
                <a:solidFill>
                  <a:schemeClr val="bg1"/>
                </a:solidFill>
              </a:defRPr>
            </a:lvl1pPr>
          </a:lstStyle>
          <a:p>
            <a:r>
              <a:rPr lang="es-ES_tradnl" dirty="0"/>
              <a:t>Clic para </a:t>
            </a:r>
            <a:br>
              <a:rPr lang="es-ES_tradnl" dirty="0"/>
            </a:br>
            <a:r>
              <a:rPr lang="es-ES_tradnl" dirty="0"/>
              <a:t>editar título</a:t>
            </a:r>
            <a:endParaRPr dirty="0"/>
          </a:p>
        </p:txBody>
      </p:sp>
      <p:sp>
        <p:nvSpPr>
          <p:cNvPr id="24" name="Rectángulo 23"/>
          <p:cNvSpPr/>
          <p:nvPr userDrawn="1"/>
        </p:nvSpPr>
        <p:spPr>
          <a:xfrm rot="5400000">
            <a:off x="102041" y="-112296"/>
            <a:ext cx="1055294" cy="1265727"/>
          </a:xfrm>
          <a:prstGeom prst="rect">
            <a:avLst/>
          </a:prstGeom>
          <a:solidFill>
            <a:schemeClr val="tx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sz="1800"/>
          </a:p>
        </p:txBody>
      </p:sp>
      <p:sp>
        <p:nvSpPr>
          <p:cNvPr id="25" name="Rectángulo 24"/>
          <p:cNvSpPr/>
          <p:nvPr userDrawn="1"/>
        </p:nvSpPr>
        <p:spPr>
          <a:xfrm rot="5400000">
            <a:off x="886538" y="380078"/>
            <a:ext cx="1055294" cy="29514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sz="1800"/>
          </a:p>
        </p:txBody>
      </p:sp>
      <p:pic>
        <p:nvPicPr>
          <p:cNvPr id="26" name="Imagen 25"/>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247801" y="164944"/>
            <a:ext cx="747382" cy="74738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0" advClick="0"/>
    </mc:Choice>
    <mc:Fallback xmlns="">
      <p:transition spd="slow" advClick="0"/>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Evolución, Tres objetos">
    <p:spTree>
      <p:nvGrpSpPr>
        <p:cNvPr id="1" name=""/>
        <p:cNvGrpSpPr/>
        <p:nvPr/>
      </p:nvGrpSpPr>
      <p:grpSpPr>
        <a:xfrm>
          <a:off x="0" y="0"/>
          <a:ext cx="0" cy="0"/>
          <a:chOff x="0" y="0"/>
          <a:chExt cx="0" cy="0"/>
        </a:xfrm>
      </p:grpSpPr>
      <p:sp>
        <p:nvSpPr>
          <p:cNvPr id="17" name="Rectangle 9"/>
          <p:cNvSpPr/>
          <p:nvPr userDrawn="1"/>
        </p:nvSpPr>
        <p:spPr>
          <a:xfrm>
            <a:off x="11749905" y="2073939"/>
            <a:ext cx="318632" cy="301892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a:p>
        </p:txBody>
      </p:sp>
      <p:sp>
        <p:nvSpPr>
          <p:cNvPr id="18" name="Slide Number Placeholder 8"/>
          <p:cNvSpPr>
            <a:spLocks noGrp="1"/>
          </p:cNvSpPr>
          <p:nvPr>
            <p:ph type="sldNum" sz="quarter" idx="12"/>
          </p:nvPr>
        </p:nvSpPr>
        <p:spPr>
          <a:xfrm>
            <a:off x="11571552" y="3320265"/>
            <a:ext cx="675341" cy="365125"/>
          </a:xfrm>
        </p:spPr>
        <p:txBody>
          <a:bodyPr/>
          <a:lstStyle>
            <a:lvl1pPr algn="ctr">
              <a:defRPr>
                <a:solidFill>
                  <a:srgbClr val="FFFFFF"/>
                </a:solidFill>
              </a:defRPr>
            </a:lvl1pPr>
          </a:lstStyle>
          <a:p>
            <a:fld id="{57AF16DE-A0D5-4438-950F-5B1E159C2C28}" type="slidenum">
              <a:rPr lang="en-US" smtClean="0"/>
              <a:pPr/>
              <a:t>‹Nº›</a:t>
            </a:fld>
            <a:endParaRPr lang="en-US" dirty="0"/>
          </a:p>
        </p:txBody>
      </p:sp>
      <p:sp>
        <p:nvSpPr>
          <p:cNvPr id="20" name="Marcador de pie de página 9"/>
          <p:cNvSpPr>
            <a:spLocks noGrp="1"/>
          </p:cNvSpPr>
          <p:nvPr>
            <p:ph type="ftr" sz="quarter" idx="11"/>
          </p:nvPr>
        </p:nvSpPr>
        <p:spPr>
          <a:xfrm>
            <a:off x="4094348" y="6465655"/>
            <a:ext cx="8009467" cy="365125"/>
          </a:xfrm>
        </p:spPr>
        <p:txBody>
          <a:bodyPr/>
          <a:lstStyle>
            <a:lvl1pPr algn="r">
              <a:defRPr/>
            </a:lvl1pPr>
          </a:lstStyle>
          <a:p>
            <a:r>
              <a:rPr lang="en-US"/>
              <a:t>[Pie de Página]</a:t>
            </a:r>
            <a:endParaRPr lang="en-US" dirty="0"/>
          </a:p>
        </p:txBody>
      </p:sp>
      <p:sp>
        <p:nvSpPr>
          <p:cNvPr id="23" name="Content Placeholder 2"/>
          <p:cNvSpPr>
            <a:spLocks noGrp="1"/>
          </p:cNvSpPr>
          <p:nvPr>
            <p:ph idx="1"/>
          </p:nvPr>
        </p:nvSpPr>
        <p:spPr>
          <a:xfrm>
            <a:off x="393316" y="2525080"/>
            <a:ext cx="3164355" cy="3381046"/>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marL="228600" marR="0" lvl="0" indent="-228600" algn="l" defTabSz="914400" rtl="0" eaLnBrk="1" fontAlgn="auto" latinLnBrk="0" hangingPunct="1">
              <a:lnSpc>
                <a:spcPct val="100000"/>
              </a:lnSpc>
              <a:spcBef>
                <a:spcPts val="1800"/>
              </a:spcBef>
              <a:spcAft>
                <a:spcPts val="0"/>
              </a:spcAft>
              <a:buClr>
                <a:schemeClr val="accent1"/>
              </a:buClr>
              <a:buSzPct val="100000"/>
              <a:buFont typeface="Arial"/>
              <a:buNone/>
              <a:tabLst/>
              <a:defRPr/>
            </a:pPr>
            <a:r>
              <a:rPr lang="es-ES"/>
              <a:t>Haga clic para modificar los estilos de texto del patrón</a:t>
            </a:r>
          </a:p>
        </p:txBody>
      </p:sp>
      <p:sp>
        <p:nvSpPr>
          <p:cNvPr id="26" name="Content Placeholder 2"/>
          <p:cNvSpPr>
            <a:spLocks noGrp="1"/>
          </p:cNvSpPr>
          <p:nvPr>
            <p:ph idx="23"/>
          </p:nvPr>
        </p:nvSpPr>
        <p:spPr>
          <a:xfrm>
            <a:off x="4372809" y="2525080"/>
            <a:ext cx="3164355" cy="3381046"/>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marL="228600" marR="0" lvl="0" indent="-228600" algn="l" defTabSz="914400" rtl="0" eaLnBrk="1" fontAlgn="auto" latinLnBrk="0" hangingPunct="1">
              <a:lnSpc>
                <a:spcPct val="100000"/>
              </a:lnSpc>
              <a:spcBef>
                <a:spcPts val="1800"/>
              </a:spcBef>
              <a:spcAft>
                <a:spcPts val="0"/>
              </a:spcAft>
              <a:buClr>
                <a:schemeClr val="accent1"/>
              </a:buClr>
              <a:buSzPct val="100000"/>
              <a:buFont typeface="Arial"/>
              <a:buNone/>
              <a:tabLst/>
              <a:defRPr/>
            </a:pPr>
            <a:r>
              <a:rPr lang="es-ES"/>
              <a:t>Haga clic para modificar los estilos de texto del patrón</a:t>
            </a:r>
          </a:p>
        </p:txBody>
      </p:sp>
      <p:sp>
        <p:nvSpPr>
          <p:cNvPr id="27" name="Content Placeholder 2"/>
          <p:cNvSpPr>
            <a:spLocks noGrp="1"/>
          </p:cNvSpPr>
          <p:nvPr>
            <p:ph idx="24"/>
          </p:nvPr>
        </p:nvSpPr>
        <p:spPr>
          <a:xfrm>
            <a:off x="8352305" y="2525080"/>
            <a:ext cx="3164355" cy="3381046"/>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marL="228600" marR="0" lvl="0" indent="-228600" algn="l" defTabSz="914400" rtl="0" eaLnBrk="1" fontAlgn="auto" latinLnBrk="0" hangingPunct="1">
              <a:lnSpc>
                <a:spcPct val="100000"/>
              </a:lnSpc>
              <a:spcBef>
                <a:spcPts val="1800"/>
              </a:spcBef>
              <a:spcAft>
                <a:spcPts val="0"/>
              </a:spcAft>
              <a:buClr>
                <a:schemeClr val="accent1"/>
              </a:buClr>
              <a:buSzPct val="100000"/>
              <a:buFont typeface="Arial"/>
              <a:buNone/>
              <a:tabLst/>
              <a:defRPr/>
            </a:pPr>
            <a:r>
              <a:rPr lang="es-ES"/>
              <a:t>Haga clic para modificar los estilos de texto del patrón</a:t>
            </a:r>
          </a:p>
        </p:txBody>
      </p:sp>
      <p:sp>
        <p:nvSpPr>
          <p:cNvPr id="5" name="Flecha derecha 4"/>
          <p:cNvSpPr/>
          <p:nvPr userDrawn="1"/>
        </p:nvSpPr>
        <p:spPr>
          <a:xfrm rot="19800000">
            <a:off x="3598940" y="3620856"/>
            <a:ext cx="732609" cy="272161"/>
          </a:xfrm>
          <a:prstGeom prst="rightArrow">
            <a:avLst/>
          </a:prstGeom>
          <a:solidFill>
            <a:srgbClr val="CB0017"/>
          </a:solidFill>
          <a:effectLst>
            <a:innerShdw dist="38100" dir="5400000">
              <a:srgbClr val="FFFFFF"/>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sz="1800"/>
          </a:p>
        </p:txBody>
      </p:sp>
      <p:sp>
        <p:nvSpPr>
          <p:cNvPr id="28" name="Flecha derecha 27"/>
          <p:cNvSpPr/>
          <p:nvPr userDrawn="1"/>
        </p:nvSpPr>
        <p:spPr>
          <a:xfrm rot="1800000">
            <a:off x="7637956" y="3621862"/>
            <a:ext cx="732609" cy="272161"/>
          </a:xfrm>
          <a:prstGeom prst="rightArrow">
            <a:avLst/>
          </a:prstGeom>
          <a:solidFill>
            <a:srgbClr val="CB0017"/>
          </a:solidFill>
          <a:effectLst>
            <a:innerShdw dist="38100" dir="5400000">
              <a:srgbClr val="FFFFFF"/>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sz="1800"/>
          </a:p>
        </p:txBody>
      </p:sp>
      <p:sp>
        <p:nvSpPr>
          <p:cNvPr id="31" name="Vertical Text Placeholder 2"/>
          <p:cNvSpPr>
            <a:spLocks noGrp="1"/>
          </p:cNvSpPr>
          <p:nvPr>
            <p:ph type="body" orient="vert" idx="25"/>
          </p:nvPr>
        </p:nvSpPr>
        <p:spPr>
          <a:xfrm>
            <a:off x="1439337" y="1251653"/>
            <a:ext cx="10077323" cy="1164976"/>
          </a:xfrm>
        </p:spPr>
        <p:txBody>
          <a:bodyPr vert="horz"/>
          <a:lstStyle>
            <a:lvl1pPr>
              <a:defRPr sz="1800" b="0" i="0">
                <a:solidFill>
                  <a:schemeClr val="tx2"/>
                </a:solidFill>
                <a:latin typeface="Helvetica" charset="0"/>
                <a:ea typeface="Helvetica" charset="0"/>
                <a:cs typeface="Helvetica" charset="0"/>
              </a:defRPr>
            </a:lvl1pPr>
            <a:lvl2pPr>
              <a:defRPr b="0" i="0">
                <a:solidFill>
                  <a:schemeClr val="tx2"/>
                </a:solidFill>
                <a:latin typeface="Helvetica" charset="0"/>
                <a:ea typeface="Helvetica" charset="0"/>
                <a:cs typeface="Helvetica" charset="0"/>
              </a:defRPr>
            </a:lvl2pPr>
            <a:lvl3pPr>
              <a:defRPr b="0" i="0">
                <a:solidFill>
                  <a:schemeClr val="tx2"/>
                </a:solidFill>
                <a:latin typeface="Helvetica" charset="0"/>
                <a:ea typeface="Helvetica" charset="0"/>
                <a:cs typeface="Helvetica" charset="0"/>
              </a:defRPr>
            </a:lvl3pPr>
            <a:lvl4pPr>
              <a:defRPr b="0" i="0">
                <a:solidFill>
                  <a:schemeClr val="tx2"/>
                </a:solidFill>
                <a:latin typeface="Helvetica" charset="0"/>
                <a:ea typeface="Helvetica" charset="0"/>
                <a:cs typeface="Helvetica" charset="0"/>
              </a:defRPr>
            </a:lvl4pPr>
            <a:lvl5pPr>
              <a:defRPr b="0" i="0">
                <a:solidFill>
                  <a:schemeClr val="tx2"/>
                </a:solidFill>
                <a:latin typeface="Helvetica" charset="0"/>
                <a:ea typeface="Helvetica" charset="0"/>
                <a:cs typeface="Helvetica" charset="0"/>
              </a:defRPr>
            </a:lvl5pPr>
          </a:lstStyle>
          <a:p>
            <a:pPr lvl="0"/>
            <a:r>
              <a:rPr lang="es-ES"/>
              <a:t>Haga clic para modificar los estilos de texto del patrón</a:t>
            </a:r>
          </a:p>
          <a:p>
            <a:pPr lvl="1"/>
            <a:r>
              <a:rPr lang="es-ES"/>
              <a:t>Segundo nivel</a:t>
            </a:r>
          </a:p>
          <a:p>
            <a:pPr lvl="2"/>
            <a:r>
              <a:rPr lang="es-ES"/>
              <a:t>Tercer nivel</a:t>
            </a:r>
          </a:p>
        </p:txBody>
      </p:sp>
      <p:sp>
        <p:nvSpPr>
          <p:cNvPr id="19" name="Rectángulo 18"/>
          <p:cNvSpPr/>
          <p:nvPr userDrawn="1"/>
        </p:nvSpPr>
        <p:spPr>
          <a:xfrm>
            <a:off x="957259" y="3"/>
            <a:ext cx="10546700" cy="1048215"/>
          </a:xfrm>
          <a:prstGeom prst="rect">
            <a:avLst/>
          </a:prstGeom>
          <a:solidFill>
            <a:srgbClr val="CB0017"/>
          </a:solidFill>
          <a:ln>
            <a:noFill/>
          </a:ln>
          <a:effectLst>
            <a:innerShdw>
              <a:srgbClr val="FFFFFF"/>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sz="1800"/>
          </a:p>
        </p:txBody>
      </p:sp>
      <p:sp>
        <p:nvSpPr>
          <p:cNvPr id="25" name="Title 1"/>
          <p:cNvSpPr>
            <a:spLocks noGrp="1"/>
          </p:cNvSpPr>
          <p:nvPr>
            <p:ph type="title" hasCustomPrompt="1"/>
          </p:nvPr>
        </p:nvSpPr>
        <p:spPr>
          <a:xfrm>
            <a:off x="1673612" y="55759"/>
            <a:ext cx="9474200" cy="1048215"/>
          </a:xfrm>
        </p:spPr>
        <p:txBody>
          <a:bodyPr/>
          <a:lstStyle>
            <a:lvl1pPr>
              <a:lnSpc>
                <a:spcPts val="3600"/>
              </a:lnSpc>
              <a:defRPr>
                <a:solidFill>
                  <a:schemeClr val="bg1"/>
                </a:solidFill>
              </a:defRPr>
            </a:lvl1pPr>
          </a:lstStyle>
          <a:p>
            <a:r>
              <a:rPr lang="es-ES_tradnl" dirty="0"/>
              <a:t>Clic para </a:t>
            </a:r>
            <a:br>
              <a:rPr lang="es-ES_tradnl" dirty="0"/>
            </a:br>
            <a:r>
              <a:rPr lang="es-ES_tradnl" dirty="0"/>
              <a:t>editar título</a:t>
            </a:r>
            <a:endParaRPr dirty="0"/>
          </a:p>
        </p:txBody>
      </p:sp>
      <p:sp>
        <p:nvSpPr>
          <p:cNvPr id="30" name="Rectángulo 29"/>
          <p:cNvSpPr/>
          <p:nvPr userDrawn="1"/>
        </p:nvSpPr>
        <p:spPr>
          <a:xfrm rot="5400000">
            <a:off x="102041" y="-112296"/>
            <a:ext cx="1055294" cy="1265727"/>
          </a:xfrm>
          <a:prstGeom prst="rect">
            <a:avLst/>
          </a:prstGeom>
          <a:solidFill>
            <a:schemeClr val="tx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sz="1800"/>
          </a:p>
        </p:txBody>
      </p:sp>
      <p:sp>
        <p:nvSpPr>
          <p:cNvPr id="32" name="Rectángulo 31"/>
          <p:cNvSpPr/>
          <p:nvPr userDrawn="1"/>
        </p:nvSpPr>
        <p:spPr>
          <a:xfrm rot="5400000">
            <a:off x="886538" y="380078"/>
            <a:ext cx="1055294" cy="29514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sz="1800"/>
          </a:p>
        </p:txBody>
      </p:sp>
      <p:pic>
        <p:nvPicPr>
          <p:cNvPr id="33" name="Imagen 3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247801" y="164944"/>
            <a:ext cx="747382" cy="74738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0" advClick="0"/>
    </mc:Choice>
    <mc:Fallback xmlns="">
      <p:transition spd="slow" advClick="0"/>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uatro imágenes">
    <p:spTree>
      <p:nvGrpSpPr>
        <p:cNvPr id="1" name=""/>
        <p:cNvGrpSpPr/>
        <p:nvPr/>
      </p:nvGrpSpPr>
      <p:grpSpPr>
        <a:xfrm>
          <a:off x="0" y="0"/>
          <a:ext cx="0" cy="0"/>
          <a:chOff x="0" y="0"/>
          <a:chExt cx="0" cy="0"/>
        </a:xfrm>
      </p:grpSpPr>
      <p:sp>
        <p:nvSpPr>
          <p:cNvPr id="17" name="Rectangle 9"/>
          <p:cNvSpPr/>
          <p:nvPr userDrawn="1"/>
        </p:nvSpPr>
        <p:spPr>
          <a:xfrm>
            <a:off x="11749905" y="2073939"/>
            <a:ext cx="318632" cy="301892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a:p>
        </p:txBody>
      </p:sp>
      <p:sp>
        <p:nvSpPr>
          <p:cNvPr id="18" name="Rectángulo 17"/>
          <p:cNvSpPr/>
          <p:nvPr userDrawn="1"/>
        </p:nvSpPr>
        <p:spPr>
          <a:xfrm>
            <a:off x="1778451" y="561155"/>
            <a:ext cx="4568936" cy="2419019"/>
          </a:xfrm>
          <a:prstGeom prst="rect">
            <a:avLst/>
          </a:prstGeom>
          <a:solidFill>
            <a:schemeClr val="bg2"/>
          </a:solidFill>
          <a:ln>
            <a:noFill/>
          </a:ln>
          <a:effectLst>
            <a:innerShdw>
              <a:srgbClr val="FFFFFF"/>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sz="1800"/>
          </a:p>
        </p:txBody>
      </p:sp>
      <p:sp>
        <p:nvSpPr>
          <p:cNvPr id="19" name="Picture Placeholder 8"/>
          <p:cNvSpPr>
            <a:spLocks noGrp="1"/>
          </p:cNvSpPr>
          <p:nvPr>
            <p:ph type="pic" sz="quarter" idx="17"/>
          </p:nvPr>
        </p:nvSpPr>
        <p:spPr>
          <a:xfrm>
            <a:off x="1924558" y="658586"/>
            <a:ext cx="4286644" cy="2217294"/>
          </a:xfrm>
        </p:spPr>
        <p:txBody>
          <a:bodyPr/>
          <a:lstStyle>
            <a:lvl1pPr>
              <a:buNone/>
              <a:defRPr/>
            </a:lvl1pPr>
          </a:lstStyle>
          <a:p>
            <a:r>
              <a:rPr lang="es-ES"/>
              <a:t>Haga clic en el icono para agregar una imagen</a:t>
            </a:r>
            <a:endParaRPr dirty="0"/>
          </a:p>
        </p:txBody>
      </p:sp>
      <p:sp>
        <p:nvSpPr>
          <p:cNvPr id="20" name="Rectángulo 19"/>
          <p:cNvSpPr/>
          <p:nvPr userDrawn="1"/>
        </p:nvSpPr>
        <p:spPr>
          <a:xfrm rot="5400000" flipV="1">
            <a:off x="5764917" y="5062384"/>
            <a:ext cx="1686217" cy="60959"/>
          </a:xfrm>
          <a:prstGeom prst="rect">
            <a:avLst/>
          </a:prstGeom>
          <a:solidFill>
            <a:srgbClr val="CB0017"/>
          </a:solidFill>
          <a:ln>
            <a:noFill/>
          </a:ln>
          <a:effectLst>
            <a:innerShdw>
              <a:srgbClr val="FFFFFF"/>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sz="1800"/>
          </a:p>
        </p:txBody>
      </p:sp>
      <p:sp>
        <p:nvSpPr>
          <p:cNvPr id="21" name="Rectángulo 20"/>
          <p:cNvSpPr/>
          <p:nvPr userDrawn="1"/>
        </p:nvSpPr>
        <p:spPr>
          <a:xfrm rot="5400000" flipV="1">
            <a:off x="5764917" y="1775002"/>
            <a:ext cx="1686217" cy="60959"/>
          </a:xfrm>
          <a:prstGeom prst="rect">
            <a:avLst/>
          </a:prstGeom>
          <a:solidFill>
            <a:srgbClr val="CB0017"/>
          </a:solidFill>
          <a:ln>
            <a:noFill/>
          </a:ln>
          <a:effectLst>
            <a:innerShdw>
              <a:srgbClr val="FFFFFF"/>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sz="1800"/>
          </a:p>
        </p:txBody>
      </p:sp>
      <p:sp>
        <p:nvSpPr>
          <p:cNvPr id="22" name="Rectángulo 21"/>
          <p:cNvSpPr/>
          <p:nvPr userDrawn="1"/>
        </p:nvSpPr>
        <p:spPr>
          <a:xfrm rot="10800000" flipV="1">
            <a:off x="3040726" y="3512111"/>
            <a:ext cx="2234396" cy="45719"/>
          </a:xfrm>
          <a:prstGeom prst="rect">
            <a:avLst/>
          </a:prstGeom>
          <a:solidFill>
            <a:srgbClr val="CB0017"/>
          </a:solidFill>
          <a:ln>
            <a:noFill/>
          </a:ln>
          <a:effectLst>
            <a:innerShdw>
              <a:srgbClr val="FFFFFF"/>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sz="1800"/>
          </a:p>
        </p:txBody>
      </p:sp>
      <p:sp>
        <p:nvSpPr>
          <p:cNvPr id="23" name="Rectángulo 22"/>
          <p:cNvSpPr/>
          <p:nvPr userDrawn="1"/>
        </p:nvSpPr>
        <p:spPr>
          <a:xfrm rot="10800000" flipV="1">
            <a:off x="8039102" y="3512111"/>
            <a:ext cx="2234396" cy="45719"/>
          </a:xfrm>
          <a:prstGeom prst="rect">
            <a:avLst/>
          </a:prstGeom>
          <a:solidFill>
            <a:srgbClr val="CB0017"/>
          </a:solidFill>
          <a:ln>
            <a:noFill/>
          </a:ln>
          <a:effectLst>
            <a:innerShdw>
              <a:srgbClr val="FFFFFF"/>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sz="1800"/>
          </a:p>
        </p:txBody>
      </p:sp>
      <p:sp>
        <p:nvSpPr>
          <p:cNvPr id="24" name="Text Placeholder 2"/>
          <p:cNvSpPr>
            <a:spLocks noGrp="1"/>
          </p:cNvSpPr>
          <p:nvPr>
            <p:ph type="body" idx="14" hasCustomPrompt="1"/>
          </p:nvPr>
        </p:nvSpPr>
        <p:spPr>
          <a:xfrm>
            <a:off x="1778452" y="2992030"/>
            <a:ext cx="4394699" cy="520120"/>
          </a:xfrm>
        </p:spPr>
        <p:txBody>
          <a:bodyPr anchor="t" anchorCtr="0">
            <a:normAutofit/>
          </a:bodyPr>
          <a:lstStyle>
            <a:lvl1pPr marL="0" indent="0" algn="l">
              <a:spcBef>
                <a:spcPts val="0"/>
              </a:spcBef>
              <a:buNone/>
              <a:defRPr sz="1400" b="0" i="0">
                <a:solidFill>
                  <a:schemeClr val="tx1">
                    <a:lumMod val="50000"/>
                    <a:lumOff val="50000"/>
                  </a:schemeClr>
                </a:solidFill>
                <a:latin typeface="Helvetica" charset="0"/>
                <a:ea typeface="Helvetica" charset="0"/>
                <a:cs typeface="Helvetica"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_tradnl" dirty="0"/>
              <a:t>Pie de Foto / Texto</a:t>
            </a:r>
          </a:p>
        </p:txBody>
      </p:sp>
      <p:sp>
        <p:nvSpPr>
          <p:cNvPr id="25" name="Rectángulo 24"/>
          <p:cNvSpPr/>
          <p:nvPr userDrawn="1"/>
        </p:nvSpPr>
        <p:spPr>
          <a:xfrm>
            <a:off x="6864885" y="556815"/>
            <a:ext cx="4568936" cy="2419019"/>
          </a:xfrm>
          <a:prstGeom prst="rect">
            <a:avLst/>
          </a:prstGeom>
          <a:solidFill>
            <a:schemeClr val="bg2"/>
          </a:solidFill>
          <a:ln>
            <a:noFill/>
          </a:ln>
          <a:effectLst>
            <a:innerShdw>
              <a:srgbClr val="FFFFFF"/>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sz="1800"/>
          </a:p>
        </p:txBody>
      </p:sp>
      <p:sp>
        <p:nvSpPr>
          <p:cNvPr id="26" name="Picture Placeholder 8"/>
          <p:cNvSpPr>
            <a:spLocks noGrp="1"/>
          </p:cNvSpPr>
          <p:nvPr>
            <p:ph type="pic" sz="quarter" idx="21"/>
          </p:nvPr>
        </p:nvSpPr>
        <p:spPr>
          <a:xfrm>
            <a:off x="7010991" y="654243"/>
            <a:ext cx="4286644" cy="2217294"/>
          </a:xfrm>
        </p:spPr>
        <p:txBody>
          <a:bodyPr/>
          <a:lstStyle>
            <a:lvl1pPr>
              <a:buNone/>
              <a:defRPr/>
            </a:lvl1pPr>
          </a:lstStyle>
          <a:p>
            <a:r>
              <a:rPr lang="es-ES"/>
              <a:t>Haga clic en el icono para agregar una imagen</a:t>
            </a:r>
            <a:endParaRPr dirty="0"/>
          </a:p>
        </p:txBody>
      </p:sp>
      <p:sp>
        <p:nvSpPr>
          <p:cNvPr id="27" name="Rectángulo 26"/>
          <p:cNvSpPr/>
          <p:nvPr userDrawn="1"/>
        </p:nvSpPr>
        <p:spPr>
          <a:xfrm>
            <a:off x="6864885" y="3651214"/>
            <a:ext cx="4568936" cy="2419019"/>
          </a:xfrm>
          <a:prstGeom prst="rect">
            <a:avLst/>
          </a:prstGeom>
          <a:solidFill>
            <a:schemeClr val="bg2"/>
          </a:solidFill>
          <a:ln>
            <a:noFill/>
          </a:ln>
          <a:effectLst>
            <a:innerShdw>
              <a:srgbClr val="FFFFFF"/>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sz="1800"/>
          </a:p>
        </p:txBody>
      </p:sp>
      <p:sp>
        <p:nvSpPr>
          <p:cNvPr id="28" name="Picture Placeholder 8"/>
          <p:cNvSpPr>
            <a:spLocks noGrp="1"/>
          </p:cNvSpPr>
          <p:nvPr>
            <p:ph type="pic" sz="quarter" idx="22"/>
          </p:nvPr>
        </p:nvSpPr>
        <p:spPr>
          <a:xfrm>
            <a:off x="7010991" y="3748642"/>
            <a:ext cx="4286644" cy="2217294"/>
          </a:xfrm>
        </p:spPr>
        <p:txBody>
          <a:bodyPr/>
          <a:lstStyle>
            <a:lvl1pPr>
              <a:buNone/>
              <a:defRPr/>
            </a:lvl1pPr>
          </a:lstStyle>
          <a:p>
            <a:r>
              <a:rPr lang="es-ES"/>
              <a:t>Haga clic en el icono para agregar una imagen</a:t>
            </a:r>
            <a:endParaRPr dirty="0"/>
          </a:p>
        </p:txBody>
      </p:sp>
      <p:sp>
        <p:nvSpPr>
          <p:cNvPr id="29" name="Rectángulo 28"/>
          <p:cNvSpPr/>
          <p:nvPr userDrawn="1"/>
        </p:nvSpPr>
        <p:spPr>
          <a:xfrm>
            <a:off x="1778451" y="3671693"/>
            <a:ext cx="4568936" cy="2419019"/>
          </a:xfrm>
          <a:prstGeom prst="rect">
            <a:avLst/>
          </a:prstGeom>
          <a:solidFill>
            <a:schemeClr val="bg2"/>
          </a:solidFill>
          <a:ln>
            <a:noFill/>
          </a:ln>
          <a:effectLst>
            <a:innerShdw>
              <a:srgbClr val="FFFFFF"/>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sz="1800"/>
          </a:p>
        </p:txBody>
      </p:sp>
      <p:sp>
        <p:nvSpPr>
          <p:cNvPr id="30" name="Picture Placeholder 8"/>
          <p:cNvSpPr>
            <a:spLocks noGrp="1"/>
          </p:cNvSpPr>
          <p:nvPr>
            <p:ph type="pic" sz="quarter" idx="23"/>
          </p:nvPr>
        </p:nvSpPr>
        <p:spPr>
          <a:xfrm>
            <a:off x="1924558" y="3769121"/>
            <a:ext cx="4286644" cy="2217294"/>
          </a:xfrm>
        </p:spPr>
        <p:txBody>
          <a:bodyPr/>
          <a:lstStyle>
            <a:lvl1pPr>
              <a:buNone/>
              <a:defRPr/>
            </a:lvl1pPr>
          </a:lstStyle>
          <a:p>
            <a:r>
              <a:rPr lang="es-ES"/>
              <a:t>Haga clic en el icono para agregar una imagen</a:t>
            </a:r>
            <a:endParaRPr dirty="0"/>
          </a:p>
        </p:txBody>
      </p:sp>
      <p:sp>
        <p:nvSpPr>
          <p:cNvPr id="31" name="Text Placeholder 2"/>
          <p:cNvSpPr>
            <a:spLocks noGrp="1"/>
          </p:cNvSpPr>
          <p:nvPr>
            <p:ph type="body" idx="24" hasCustomPrompt="1"/>
          </p:nvPr>
        </p:nvSpPr>
        <p:spPr>
          <a:xfrm>
            <a:off x="6879437" y="2992030"/>
            <a:ext cx="4394699" cy="520120"/>
          </a:xfrm>
        </p:spPr>
        <p:txBody>
          <a:bodyPr anchor="t" anchorCtr="0">
            <a:normAutofit/>
          </a:bodyPr>
          <a:lstStyle>
            <a:lvl1pPr marL="0" indent="0" algn="l">
              <a:spcBef>
                <a:spcPts val="0"/>
              </a:spcBef>
              <a:buNone/>
              <a:defRPr sz="1400" b="0" i="0">
                <a:solidFill>
                  <a:schemeClr val="tx1">
                    <a:lumMod val="50000"/>
                    <a:lumOff val="50000"/>
                  </a:schemeClr>
                </a:solidFill>
                <a:latin typeface="Helvetica" charset="0"/>
                <a:ea typeface="Helvetica" charset="0"/>
                <a:cs typeface="Helvetica"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_tradnl" dirty="0"/>
              <a:t>Pie de Foto / Texto</a:t>
            </a:r>
          </a:p>
        </p:txBody>
      </p:sp>
      <p:sp>
        <p:nvSpPr>
          <p:cNvPr id="32" name="Text Placeholder 2"/>
          <p:cNvSpPr>
            <a:spLocks noGrp="1"/>
          </p:cNvSpPr>
          <p:nvPr>
            <p:ph type="body" idx="25" hasCustomPrompt="1"/>
          </p:nvPr>
        </p:nvSpPr>
        <p:spPr>
          <a:xfrm>
            <a:off x="1778452" y="6092364"/>
            <a:ext cx="4394699" cy="520120"/>
          </a:xfrm>
        </p:spPr>
        <p:txBody>
          <a:bodyPr anchor="t" anchorCtr="0">
            <a:normAutofit/>
          </a:bodyPr>
          <a:lstStyle>
            <a:lvl1pPr marL="0" indent="0" algn="l">
              <a:spcBef>
                <a:spcPts val="0"/>
              </a:spcBef>
              <a:buNone/>
              <a:defRPr sz="1400" b="0" i="0">
                <a:solidFill>
                  <a:schemeClr val="tx1">
                    <a:lumMod val="50000"/>
                    <a:lumOff val="50000"/>
                  </a:schemeClr>
                </a:solidFill>
                <a:latin typeface="Helvetica" charset="0"/>
                <a:ea typeface="Helvetica" charset="0"/>
                <a:cs typeface="Helvetica"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_tradnl" dirty="0"/>
              <a:t>Pie de Foto / Texto</a:t>
            </a:r>
          </a:p>
        </p:txBody>
      </p:sp>
      <p:sp>
        <p:nvSpPr>
          <p:cNvPr id="33" name="Text Placeholder 2"/>
          <p:cNvSpPr>
            <a:spLocks noGrp="1"/>
          </p:cNvSpPr>
          <p:nvPr>
            <p:ph type="body" idx="26" hasCustomPrompt="1"/>
          </p:nvPr>
        </p:nvSpPr>
        <p:spPr>
          <a:xfrm>
            <a:off x="6879437" y="6092364"/>
            <a:ext cx="4394699" cy="520120"/>
          </a:xfrm>
        </p:spPr>
        <p:txBody>
          <a:bodyPr anchor="t" anchorCtr="0">
            <a:normAutofit/>
          </a:bodyPr>
          <a:lstStyle>
            <a:lvl1pPr marL="0" indent="0" algn="l">
              <a:spcBef>
                <a:spcPts val="0"/>
              </a:spcBef>
              <a:buNone/>
              <a:defRPr sz="1400" b="0" i="0">
                <a:solidFill>
                  <a:schemeClr val="tx1">
                    <a:lumMod val="50000"/>
                    <a:lumOff val="50000"/>
                  </a:schemeClr>
                </a:solidFill>
                <a:latin typeface="Helvetica" charset="0"/>
                <a:ea typeface="Helvetica" charset="0"/>
                <a:cs typeface="Helvetica"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_tradnl" dirty="0"/>
              <a:t>Pie de Foto / Texto</a:t>
            </a:r>
          </a:p>
        </p:txBody>
      </p:sp>
      <p:sp>
        <p:nvSpPr>
          <p:cNvPr id="34" name="Slide Number Placeholder 8"/>
          <p:cNvSpPr>
            <a:spLocks noGrp="1"/>
          </p:cNvSpPr>
          <p:nvPr>
            <p:ph type="sldNum" sz="quarter" idx="12"/>
          </p:nvPr>
        </p:nvSpPr>
        <p:spPr>
          <a:xfrm>
            <a:off x="11571552" y="3320265"/>
            <a:ext cx="675341" cy="365125"/>
          </a:xfrm>
        </p:spPr>
        <p:txBody>
          <a:bodyPr/>
          <a:lstStyle>
            <a:lvl1pPr algn="ctr">
              <a:defRPr>
                <a:solidFill>
                  <a:srgbClr val="FFFFFF"/>
                </a:solidFill>
              </a:defRPr>
            </a:lvl1pPr>
          </a:lstStyle>
          <a:p>
            <a:fld id="{57AF16DE-A0D5-4438-950F-5B1E159C2C28}" type="slidenum">
              <a:rPr lang="en-US" smtClean="0"/>
              <a:pPr/>
              <a:t>‹Nº›</a:t>
            </a:fld>
            <a:endParaRPr lang="en-US" dirty="0"/>
          </a:p>
        </p:txBody>
      </p:sp>
      <p:sp>
        <p:nvSpPr>
          <p:cNvPr id="35" name="Marcador de pie de página 9"/>
          <p:cNvSpPr>
            <a:spLocks noGrp="1"/>
          </p:cNvSpPr>
          <p:nvPr>
            <p:ph type="ftr" sz="quarter" idx="11"/>
          </p:nvPr>
        </p:nvSpPr>
        <p:spPr>
          <a:xfrm>
            <a:off x="4094348" y="6465655"/>
            <a:ext cx="8009467" cy="365125"/>
          </a:xfrm>
        </p:spPr>
        <p:txBody>
          <a:bodyPr/>
          <a:lstStyle>
            <a:lvl1pPr algn="r">
              <a:defRPr/>
            </a:lvl1pPr>
          </a:lstStyle>
          <a:p>
            <a:r>
              <a:rPr lang="en-US"/>
              <a:t>[Pie de Página]</a:t>
            </a:r>
            <a:endParaRPr lang="en-US" dirty="0"/>
          </a:p>
        </p:txBody>
      </p:sp>
      <p:sp>
        <p:nvSpPr>
          <p:cNvPr id="37" name="Rectángulo 36"/>
          <p:cNvSpPr/>
          <p:nvPr userDrawn="1"/>
        </p:nvSpPr>
        <p:spPr>
          <a:xfrm>
            <a:off x="1" y="-1"/>
            <a:ext cx="1233844" cy="6869459"/>
          </a:xfrm>
          <a:prstGeom prst="rect">
            <a:avLst/>
          </a:prstGeom>
          <a:solidFill>
            <a:srgbClr val="CB0017"/>
          </a:solidFill>
          <a:ln>
            <a:noFill/>
          </a:ln>
          <a:effectLst>
            <a:innerShdw>
              <a:srgbClr val="FFFFFF"/>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sz="1800"/>
          </a:p>
        </p:txBody>
      </p:sp>
      <p:sp>
        <p:nvSpPr>
          <p:cNvPr id="38" name="Rectángulo 37"/>
          <p:cNvSpPr/>
          <p:nvPr userDrawn="1"/>
        </p:nvSpPr>
        <p:spPr>
          <a:xfrm>
            <a:off x="-2" y="5698808"/>
            <a:ext cx="1233847" cy="22135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sz="1800"/>
          </a:p>
        </p:txBody>
      </p:sp>
      <p:sp>
        <p:nvSpPr>
          <p:cNvPr id="39" name="Rectángulo 38"/>
          <p:cNvSpPr/>
          <p:nvPr userDrawn="1"/>
        </p:nvSpPr>
        <p:spPr>
          <a:xfrm>
            <a:off x="-2" y="5920166"/>
            <a:ext cx="1233847" cy="949295"/>
          </a:xfrm>
          <a:prstGeom prst="rect">
            <a:avLst/>
          </a:prstGeom>
          <a:solidFill>
            <a:schemeClr val="tx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sz="1800"/>
          </a:p>
        </p:txBody>
      </p:sp>
      <p:sp>
        <p:nvSpPr>
          <p:cNvPr id="40" name="Title 1"/>
          <p:cNvSpPr>
            <a:spLocks noGrp="1"/>
          </p:cNvSpPr>
          <p:nvPr>
            <p:ph type="title" hasCustomPrompt="1"/>
          </p:nvPr>
        </p:nvSpPr>
        <p:spPr>
          <a:xfrm rot="16200000">
            <a:off x="-2070893" y="2226192"/>
            <a:ext cx="5430816" cy="1225570"/>
          </a:xfrm>
        </p:spPr>
        <p:txBody>
          <a:bodyPr/>
          <a:lstStyle>
            <a:lvl1pPr>
              <a:lnSpc>
                <a:spcPts val="3600"/>
              </a:lnSpc>
              <a:defRPr>
                <a:solidFill>
                  <a:schemeClr val="bg1"/>
                </a:solidFill>
              </a:defRPr>
            </a:lvl1pPr>
          </a:lstStyle>
          <a:p>
            <a:r>
              <a:rPr lang="es-ES_tradnl" dirty="0"/>
              <a:t>Clic para </a:t>
            </a:r>
            <a:br>
              <a:rPr lang="es-ES_tradnl" dirty="0"/>
            </a:br>
            <a:r>
              <a:rPr lang="es-ES_tradnl" dirty="0"/>
              <a:t>editar título</a:t>
            </a:r>
            <a:endParaRPr dirty="0"/>
          </a:p>
        </p:txBody>
      </p:sp>
      <p:pic>
        <p:nvPicPr>
          <p:cNvPr id="41" name="Imagen 40"/>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227349" y="6045298"/>
            <a:ext cx="747382" cy="74738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0" advClick="0"/>
    </mc:Choice>
    <mc:Fallback xmlns="">
      <p:transition spd="slow" advClick="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ortada B">
    <p:bg>
      <p:bgPr>
        <a:solidFill>
          <a:schemeClr val="bg1"/>
        </a:solidFill>
        <a:effectLst/>
      </p:bgPr>
    </p:bg>
    <p:spTree>
      <p:nvGrpSpPr>
        <p:cNvPr id="1" name=""/>
        <p:cNvGrpSpPr/>
        <p:nvPr/>
      </p:nvGrpSpPr>
      <p:grpSpPr>
        <a:xfrm>
          <a:off x="0" y="0"/>
          <a:ext cx="0" cy="0"/>
          <a:chOff x="0" y="0"/>
          <a:chExt cx="0" cy="0"/>
        </a:xfrm>
      </p:grpSpPr>
      <p:pic>
        <p:nvPicPr>
          <p:cNvPr id="14" name="Imagen 13">
            <a:extLst>
              <a:ext uri="{FF2B5EF4-FFF2-40B4-BE49-F238E27FC236}">
                <a16:creationId xmlns:a16="http://schemas.microsoft.com/office/drawing/2014/main" id="{DFD2D5F5-C307-3641-80F6-534BF4E275A3}"/>
              </a:ext>
            </a:extLst>
          </p:cNvPr>
          <p:cNvPicPr>
            <a:picLocks noChangeAspect="1"/>
          </p:cNvPicPr>
          <p:nvPr userDrawn="1"/>
        </p:nvPicPr>
        <p:blipFill>
          <a:blip r:embed="rId2" cstate="email">
            <a:alphaModFix amt="20000"/>
            <a:extLst>
              <a:ext uri="{28A0092B-C50C-407E-A947-70E740481C1C}">
                <a14:useLocalDpi xmlns:a14="http://schemas.microsoft.com/office/drawing/2010/main" val="0"/>
              </a:ext>
            </a:extLst>
          </a:blip>
          <a:stretch>
            <a:fillRect/>
          </a:stretch>
        </p:blipFill>
        <p:spPr>
          <a:xfrm>
            <a:off x="3468142" y="1357154"/>
            <a:ext cx="5255712" cy="5500847"/>
          </a:xfrm>
          <a:prstGeom prst="rect">
            <a:avLst/>
          </a:prstGeom>
          <a:effectLst>
            <a:outerShdw blurRad="25400" dist="12700" dir="5400000" algn="ctr" rotWithShape="0">
              <a:schemeClr val="tx1">
                <a:alpha val="25000"/>
              </a:schemeClr>
            </a:outerShdw>
          </a:effectLst>
        </p:spPr>
      </p:pic>
      <p:sp>
        <p:nvSpPr>
          <p:cNvPr id="8" name="Rectángulo 7"/>
          <p:cNvSpPr/>
          <p:nvPr userDrawn="1"/>
        </p:nvSpPr>
        <p:spPr>
          <a:xfrm>
            <a:off x="970844" y="3399341"/>
            <a:ext cx="10250312" cy="89034"/>
          </a:xfrm>
          <a:prstGeom prst="rect">
            <a:avLst/>
          </a:prstGeom>
          <a:solidFill>
            <a:srgbClr val="CB0017"/>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s-ES_tradnl" sz="1800"/>
          </a:p>
        </p:txBody>
      </p:sp>
      <p:sp>
        <p:nvSpPr>
          <p:cNvPr id="9" name="Subtitle 2"/>
          <p:cNvSpPr>
            <a:spLocks noGrp="1"/>
          </p:cNvSpPr>
          <p:nvPr>
            <p:ph type="subTitle" idx="1" hasCustomPrompt="1"/>
          </p:nvPr>
        </p:nvSpPr>
        <p:spPr>
          <a:xfrm>
            <a:off x="838793" y="3488375"/>
            <a:ext cx="7560523" cy="752818"/>
          </a:xfrm>
        </p:spPr>
        <p:txBody>
          <a:bodyPr vert="horz" lIns="91440" tIns="45720" rIns="91440" bIns="45720" rtlCol="0">
            <a:noAutofit/>
          </a:bodyPr>
          <a:lstStyle>
            <a:lvl1pPr marL="0" indent="0" algn="l" defTabSz="914400" rtl="0" eaLnBrk="1" latinLnBrk="0" hangingPunct="1">
              <a:lnSpc>
                <a:spcPts val="2410"/>
              </a:lnSpc>
              <a:spcBef>
                <a:spcPts val="0"/>
              </a:spcBef>
              <a:buClr>
                <a:schemeClr val="accent1"/>
              </a:buClr>
              <a:buSzPct val="100000"/>
              <a:buFont typeface="Wingdings 2" pitchFamily="18" charset="2"/>
              <a:buNone/>
              <a:defRPr sz="2400" kern="1200" baseline="0">
                <a:solidFill>
                  <a:schemeClr val="tx2"/>
                </a:solidFill>
                <a:latin typeface="+mj-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err="1"/>
              <a:t>Nombre</a:t>
            </a:r>
            <a:r>
              <a:rPr lang="en-US" dirty="0"/>
              <a:t> </a:t>
            </a:r>
            <a:r>
              <a:rPr lang="en-US" dirty="0" err="1"/>
              <a:t>Apellidos</a:t>
            </a:r>
            <a:endParaRPr lang="en-US" dirty="0"/>
          </a:p>
          <a:p>
            <a:r>
              <a:rPr lang="en-US" dirty="0" err="1"/>
              <a:t>Asignatura</a:t>
            </a:r>
            <a:r>
              <a:rPr lang="en-US" dirty="0"/>
              <a:t> de la </a:t>
            </a:r>
            <a:r>
              <a:rPr lang="en-US" dirty="0" err="1"/>
              <a:t>presentaci</a:t>
            </a:r>
            <a:r>
              <a:rPr lang="es-ES" dirty="0" err="1"/>
              <a:t>ón</a:t>
            </a:r>
            <a:endParaRPr dirty="0"/>
          </a:p>
        </p:txBody>
      </p:sp>
      <p:pic>
        <p:nvPicPr>
          <p:cNvPr id="10" name="Imagen 9"/>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9578553" y="5925064"/>
            <a:ext cx="1813128" cy="695611"/>
          </a:xfrm>
          <a:prstGeom prst="rect">
            <a:avLst/>
          </a:prstGeom>
        </p:spPr>
      </p:pic>
      <p:pic>
        <p:nvPicPr>
          <p:cNvPr id="15" name="Imagen 14"/>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871013" y="5862700"/>
            <a:ext cx="1974855" cy="753533"/>
          </a:xfrm>
          <a:prstGeom prst="rect">
            <a:avLst/>
          </a:prstGeom>
        </p:spPr>
      </p:pic>
      <p:pic>
        <p:nvPicPr>
          <p:cNvPr id="11" name="Imagen 10"/>
          <p:cNvPicPr>
            <a:picLocks noChangeAspect="1"/>
          </p:cNvPicPr>
          <p:nvPr userDrawn="1"/>
        </p:nvPicPr>
        <p:blipFill>
          <a:blip r:embed="rId5" cstate="email">
            <a:extLst>
              <a:ext uri="{28A0092B-C50C-407E-A947-70E740481C1C}">
                <a14:useLocalDpi xmlns:a14="http://schemas.microsoft.com/office/drawing/2010/main" val="0"/>
              </a:ext>
            </a:extLst>
          </a:blip>
          <a:stretch>
            <a:fillRect/>
          </a:stretch>
        </p:blipFill>
        <p:spPr>
          <a:xfrm>
            <a:off x="10350456" y="206152"/>
            <a:ext cx="2103438" cy="2103438"/>
          </a:xfrm>
          <a:prstGeom prst="rect">
            <a:avLst/>
          </a:prstGeom>
        </p:spPr>
      </p:pic>
      <p:sp>
        <p:nvSpPr>
          <p:cNvPr id="13" name="Title 1"/>
          <p:cNvSpPr>
            <a:spLocks noGrp="1"/>
          </p:cNvSpPr>
          <p:nvPr>
            <p:ph type="ctrTitle" hasCustomPrompt="1"/>
          </p:nvPr>
        </p:nvSpPr>
        <p:spPr>
          <a:xfrm>
            <a:off x="970845" y="206152"/>
            <a:ext cx="9137980" cy="3193188"/>
          </a:xfrm>
          <a:noFill/>
        </p:spPr>
        <p:txBody>
          <a:bodyPr vert="horz" lIns="91440" tIns="45720" rIns="91440" bIns="45720" rtlCol="0" anchor="b" anchorCtr="0">
            <a:noAutofit/>
          </a:bodyPr>
          <a:lstStyle>
            <a:lvl1pPr algn="l" defTabSz="914400" rtl="0" eaLnBrk="1" latinLnBrk="0" hangingPunct="1">
              <a:lnSpc>
                <a:spcPts val="4410"/>
              </a:lnSpc>
              <a:spcBef>
                <a:spcPct val="0"/>
              </a:spcBef>
              <a:buNone/>
              <a:defRPr sz="4400" b="1" kern="1200">
                <a:solidFill>
                  <a:schemeClr val="tx2"/>
                </a:solidFill>
                <a:latin typeface="+mj-lt"/>
                <a:ea typeface="+mj-ea"/>
                <a:cs typeface="+mj-cs"/>
              </a:defRPr>
            </a:lvl1pPr>
          </a:lstStyle>
          <a:p>
            <a:r>
              <a:rPr lang="en-US" dirty="0"/>
              <a:t>[</a:t>
            </a:r>
            <a:r>
              <a:rPr lang="en-US" dirty="0" err="1"/>
              <a:t>Título</a:t>
            </a:r>
            <a:r>
              <a:rPr lang="en-US" dirty="0"/>
              <a:t> de la </a:t>
            </a:r>
            <a:r>
              <a:rPr lang="en-US" dirty="0" err="1"/>
              <a:t>presentaci</a:t>
            </a:r>
            <a:r>
              <a:rPr lang="es-ES" dirty="0" err="1"/>
              <a:t>ón</a:t>
            </a:r>
            <a:r>
              <a:rPr lang="en-US" dirty="0"/>
              <a:t>]</a:t>
            </a:r>
            <a:endParaRPr dirty="0"/>
          </a:p>
        </p:txBody>
      </p:sp>
    </p:spTree>
    <p:extLst>
      <p:ext uri="{BB962C8B-B14F-4D97-AF65-F5344CB8AC3E}">
        <p14:creationId xmlns:p14="http://schemas.microsoft.com/office/powerpoint/2010/main" val="1030458112"/>
      </p:ext>
    </p:extLst>
  </p:cSld>
  <p:clrMapOvr>
    <a:masterClrMapping/>
  </p:clrMapOvr>
  <mc:AlternateContent xmlns:mc="http://schemas.openxmlformats.org/markup-compatibility/2006" xmlns:p14="http://schemas.microsoft.com/office/powerpoint/2010/main">
    <mc:Choice Requires="p14">
      <p:transition spd="slow" p14:dur="20000" advClick="0"/>
    </mc:Choice>
    <mc:Fallback xmlns="">
      <p:transition spd="slow" advClick="0"/>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4 objetos con título">
    <p:spTree>
      <p:nvGrpSpPr>
        <p:cNvPr id="1" name=""/>
        <p:cNvGrpSpPr/>
        <p:nvPr/>
      </p:nvGrpSpPr>
      <p:grpSpPr>
        <a:xfrm>
          <a:off x="0" y="0"/>
          <a:ext cx="0" cy="0"/>
          <a:chOff x="0" y="0"/>
          <a:chExt cx="0" cy="0"/>
        </a:xfrm>
      </p:grpSpPr>
      <p:sp>
        <p:nvSpPr>
          <p:cNvPr id="2" name="Rectangle 9"/>
          <p:cNvSpPr/>
          <p:nvPr userDrawn="1"/>
        </p:nvSpPr>
        <p:spPr>
          <a:xfrm>
            <a:off x="11749905" y="2073939"/>
            <a:ext cx="318632" cy="301892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a:p>
        </p:txBody>
      </p:sp>
      <p:sp>
        <p:nvSpPr>
          <p:cNvPr id="5" name="Rectángulo 4"/>
          <p:cNvSpPr/>
          <p:nvPr userDrawn="1"/>
        </p:nvSpPr>
        <p:spPr>
          <a:xfrm rot="5400000" flipV="1">
            <a:off x="5764917" y="5062384"/>
            <a:ext cx="1686217" cy="60959"/>
          </a:xfrm>
          <a:prstGeom prst="rect">
            <a:avLst/>
          </a:prstGeom>
          <a:solidFill>
            <a:srgbClr val="CB0017"/>
          </a:solidFill>
          <a:ln>
            <a:noFill/>
          </a:ln>
          <a:effectLst>
            <a:innerShdw>
              <a:srgbClr val="FFFFFF"/>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sz="1800"/>
          </a:p>
        </p:txBody>
      </p:sp>
      <p:sp>
        <p:nvSpPr>
          <p:cNvPr id="6" name="Rectángulo 5"/>
          <p:cNvSpPr/>
          <p:nvPr userDrawn="1"/>
        </p:nvSpPr>
        <p:spPr>
          <a:xfrm rot="5400000" flipV="1">
            <a:off x="5764917" y="1775002"/>
            <a:ext cx="1686217" cy="60959"/>
          </a:xfrm>
          <a:prstGeom prst="rect">
            <a:avLst/>
          </a:prstGeom>
          <a:solidFill>
            <a:srgbClr val="CB0017"/>
          </a:solidFill>
          <a:ln>
            <a:noFill/>
          </a:ln>
          <a:effectLst>
            <a:innerShdw>
              <a:srgbClr val="FFFFFF"/>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sz="1800"/>
          </a:p>
        </p:txBody>
      </p:sp>
      <p:sp>
        <p:nvSpPr>
          <p:cNvPr id="7" name="Rectángulo 6"/>
          <p:cNvSpPr/>
          <p:nvPr userDrawn="1"/>
        </p:nvSpPr>
        <p:spPr>
          <a:xfrm rot="10800000" flipV="1">
            <a:off x="3040726" y="3512111"/>
            <a:ext cx="2234396" cy="45719"/>
          </a:xfrm>
          <a:prstGeom prst="rect">
            <a:avLst/>
          </a:prstGeom>
          <a:solidFill>
            <a:srgbClr val="CB0017"/>
          </a:solidFill>
          <a:ln>
            <a:noFill/>
          </a:ln>
          <a:effectLst>
            <a:innerShdw>
              <a:srgbClr val="FFFFFF"/>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sz="1800"/>
          </a:p>
        </p:txBody>
      </p:sp>
      <p:sp>
        <p:nvSpPr>
          <p:cNvPr id="8" name="Rectángulo 7"/>
          <p:cNvSpPr/>
          <p:nvPr userDrawn="1"/>
        </p:nvSpPr>
        <p:spPr>
          <a:xfrm rot="10800000" flipV="1">
            <a:off x="8039102" y="3512111"/>
            <a:ext cx="2234396" cy="45719"/>
          </a:xfrm>
          <a:prstGeom prst="rect">
            <a:avLst/>
          </a:prstGeom>
          <a:solidFill>
            <a:srgbClr val="CB0017"/>
          </a:solidFill>
          <a:ln>
            <a:noFill/>
          </a:ln>
          <a:effectLst>
            <a:innerShdw>
              <a:srgbClr val="FFFFFF"/>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sz="1800"/>
          </a:p>
        </p:txBody>
      </p:sp>
      <p:sp>
        <p:nvSpPr>
          <p:cNvPr id="9" name="Text Placeholder 2"/>
          <p:cNvSpPr>
            <a:spLocks noGrp="1"/>
          </p:cNvSpPr>
          <p:nvPr>
            <p:ph type="body" idx="14" hasCustomPrompt="1"/>
          </p:nvPr>
        </p:nvSpPr>
        <p:spPr>
          <a:xfrm>
            <a:off x="1778452" y="2992030"/>
            <a:ext cx="4394699" cy="520120"/>
          </a:xfrm>
        </p:spPr>
        <p:txBody>
          <a:bodyPr anchor="t" anchorCtr="0">
            <a:normAutofit/>
          </a:bodyPr>
          <a:lstStyle>
            <a:lvl1pPr marL="0" indent="0" algn="l">
              <a:spcBef>
                <a:spcPts val="0"/>
              </a:spcBef>
              <a:buNone/>
              <a:defRPr sz="1400" b="0" i="0">
                <a:solidFill>
                  <a:schemeClr val="tx1">
                    <a:lumMod val="50000"/>
                    <a:lumOff val="50000"/>
                  </a:schemeClr>
                </a:solidFill>
                <a:latin typeface="Helvetica" charset="0"/>
                <a:ea typeface="Helvetica" charset="0"/>
                <a:cs typeface="Helvetica"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_tradnl" dirty="0"/>
              <a:t>Pie de Foto / Texto</a:t>
            </a:r>
          </a:p>
        </p:txBody>
      </p:sp>
      <p:sp>
        <p:nvSpPr>
          <p:cNvPr id="16" name="Text Placeholder 2"/>
          <p:cNvSpPr>
            <a:spLocks noGrp="1"/>
          </p:cNvSpPr>
          <p:nvPr>
            <p:ph type="body" idx="24" hasCustomPrompt="1"/>
          </p:nvPr>
        </p:nvSpPr>
        <p:spPr>
          <a:xfrm>
            <a:off x="6879437" y="2992030"/>
            <a:ext cx="4394699" cy="520120"/>
          </a:xfrm>
        </p:spPr>
        <p:txBody>
          <a:bodyPr anchor="t" anchorCtr="0">
            <a:normAutofit/>
          </a:bodyPr>
          <a:lstStyle>
            <a:lvl1pPr marL="0" indent="0" algn="l">
              <a:spcBef>
                <a:spcPts val="0"/>
              </a:spcBef>
              <a:buNone/>
              <a:defRPr sz="1400" b="0" i="0">
                <a:solidFill>
                  <a:schemeClr val="tx1">
                    <a:lumMod val="50000"/>
                    <a:lumOff val="50000"/>
                  </a:schemeClr>
                </a:solidFill>
                <a:latin typeface="Helvetica" charset="0"/>
                <a:ea typeface="Helvetica" charset="0"/>
                <a:cs typeface="Helvetica"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_tradnl" dirty="0"/>
              <a:t>Pie de Foto / Texto</a:t>
            </a:r>
          </a:p>
        </p:txBody>
      </p:sp>
      <p:sp>
        <p:nvSpPr>
          <p:cNvPr id="17" name="Text Placeholder 2"/>
          <p:cNvSpPr>
            <a:spLocks noGrp="1"/>
          </p:cNvSpPr>
          <p:nvPr>
            <p:ph type="body" idx="25" hasCustomPrompt="1"/>
          </p:nvPr>
        </p:nvSpPr>
        <p:spPr>
          <a:xfrm>
            <a:off x="1778452" y="6092364"/>
            <a:ext cx="4394699" cy="520120"/>
          </a:xfrm>
        </p:spPr>
        <p:txBody>
          <a:bodyPr anchor="t" anchorCtr="0">
            <a:normAutofit/>
          </a:bodyPr>
          <a:lstStyle>
            <a:lvl1pPr marL="0" indent="0" algn="l">
              <a:spcBef>
                <a:spcPts val="0"/>
              </a:spcBef>
              <a:buNone/>
              <a:defRPr sz="1400" b="0" i="0">
                <a:solidFill>
                  <a:schemeClr val="tx1">
                    <a:lumMod val="50000"/>
                    <a:lumOff val="50000"/>
                  </a:schemeClr>
                </a:solidFill>
                <a:latin typeface="Helvetica" charset="0"/>
                <a:ea typeface="Helvetica" charset="0"/>
                <a:cs typeface="Helvetica"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_tradnl" dirty="0"/>
              <a:t>Pie de Foto / Texto</a:t>
            </a:r>
          </a:p>
        </p:txBody>
      </p:sp>
      <p:sp>
        <p:nvSpPr>
          <p:cNvPr id="18" name="Text Placeholder 2"/>
          <p:cNvSpPr>
            <a:spLocks noGrp="1"/>
          </p:cNvSpPr>
          <p:nvPr>
            <p:ph type="body" idx="26" hasCustomPrompt="1"/>
          </p:nvPr>
        </p:nvSpPr>
        <p:spPr>
          <a:xfrm>
            <a:off x="6879437" y="6092364"/>
            <a:ext cx="4394699" cy="520120"/>
          </a:xfrm>
        </p:spPr>
        <p:txBody>
          <a:bodyPr anchor="t" anchorCtr="0">
            <a:normAutofit/>
          </a:bodyPr>
          <a:lstStyle>
            <a:lvl1pPr marL="0" indent="0" algn="l">
              <a:spcBef>
                <a:spcPts val="0"/>
              </a:spcBef>
              <a:buNone/>
              <a:defRPr sz="1400" b="0" i="0">
                <a:solidFill>
                  <a:schemeClr val="tx1">
                    <a:lumMod val="50000"/>
                    <a:lumOff val="50000"/>
                  </a:schemeClr>
                </a:solidFill>
                <a:latin typeface="Helvetica" charset="0"/>
                <a:ea typeface="Helvetica" charset="0"/>
                <a:cs typeface="Helvetica"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_tradnl" dirty="0"/>
              <a:t>Pie de Foto / Texto</a:t>
            </a:r>
          </a:p>
        </p:txBody>
      </p:sp>
      <p:sp>
        <p:nvSpPr>
          <p:cNvPr id="19" name="Slide Number Placeholder 8"/>
          <p:cNvSpPr>
            <a:spLocks noGrp="1"/>
          </p:cNvSpPr>
          <p:nvPr>
            <p:ph type="sldNum" sz="quarter" idx="12"/>
          </p:nvPr>
        </p:nvSpPr>
        <p:spPr>
          <a:xfrm>
            <a:off x="11571552" y="3320265"/>
            <a:ext cx="675341" cy="365125"/>
          </a:xfrm>
        </p:spPr>
        <p:txBody>
          <a:bodyPr/>
          <a:lstStyle>
            <a:lvl1pPr algn="ctr">
              <a:defRPr>
                <a:solidFill>
                  <a:srgbClr val="FFFFFF"/>
                </a:solidFill>
              </a:defRPr>
            </a:lvl1pPr>
          </a:lstStyle>
          <a:p>
            <a:fld id="{57AF16DE-A0D5-4438-950F-5B1E159C2C28}" type="slidenum">
              <a:rPr lang="en-US" smtClean="0"/>
              <a:pPr/>
              <a:t>‹Nº›</a:t>
            </a:fld>
            <a:endParaRPr lang="en-US" dirty="0"/>
          </a:p>
        </p:txBody>
      </p:sp>
      <p:sp>
        <p:nvSpPr>
          <p:cNvPr id="20" name="Marcador de pie de página 9"/>
          <p:cNvSpPr>
            <a:spLocks noGrp="1"/>
          </p:cNvSpPr>
          <p:nvPr>
            <p:ph type="ftr" sz="quarter" idx="11"/>
          </p:nvPr>
        </p:nvSpPr>
        <p:spPr>
          <a:xfrm>
            <a:off x="4094348" y="6465655"/>
            <a:ext cx="8009467" cy="365125"/>
          </a:xfrm>
        </p:spPr>
        <p:txBody>
          <a:bodyPr/>
          <a:lstStyle>
            <a:lvl1pPr algn="r">
              <a:defRPr/>
            </a:lvl1pPr>
          </a:lstStyle>
          <a:p>
            <a:r>
              <a:rPr lang="en-US"/>
              <a:t>[Pie de Página]</a:t>
            </a:r>
            <a:endParaRPr lang="en-US" dirty="0"/>
          </a:p>
        </p:txBody>
      </p:sp>
      <p:sp>
        <p:nvSpPr>
          <p:cNvPr id="27" name="Content Placeholder 2"/>
          <p:cNvSpPr>
            <a:spLocks noGrp="1"/>
          </p:cNvSpPr>
          <p:nvPr>
            <p:ph idx="1"/>
          </p:nvPr>
        </p:nvSpPr>
        <p:spPr>
          <a:xfrm>
            <a:off x="1926938" y="654243"/>
            <a:ext cx="4278119" cy="2217294"/>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marL="228600" marR="0" lvl="0" indent="-228600" algn="l" defTabSz="914400" rtl="0" eaLnBrk="1" fontAlgn="auto" latinLnBrk="0" hangingPunct="1">
              <a:lnSpc>
                <a:spcPct val="100000"/>
              </a:lnSpc>
              <a:spcBef>
                <a:spcPts val="1800"/>
              </a:spcBef>
              <a:spcAft>
                <a:spcPts val="0"/>
              </a:spcAft>
              <a:buClr>
                <a:schemeClr val="accent1"/>
              </a:buClr>
              <a:buSzPct val="100000"/>
              <a:buFont typeface="Arial"/>
              <a:buNone/>
              <a:tabLst/>
              <a:defRPr/>
            </a:pPr>
            <a:r>
              <a:rPr lang="es-ES"/>
              <a:t>Haga clic para modificar los estilos de texto del patrón</a:t>
            </a:r>
          </a:p>
        </p:txBody>
      </p:sp>
      <p:sp>
        <p:nvSpPr>
          <p:cNvPr id="29" name="Content Placeholder 2"/>
          <p:cNvSpPr>
            <a:spLocks noGrp="1"/>
          </p:cNvSpPr>
          <p:nvPr>
            <p:ph idx="27"/>
          </p:nvPr>
        </p:nvSpPr>
        <p:spPr>
          <a:xfrm>
            <a:off x="7010993" y="648308"/>
            <a:ext cx="4278119" cy="2217294"/>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marL="228600" marR="0" lvl="0" indent="-228600" algn="l" defTabSz="914400" rtl="0" eaLnBrk="1" fontAlgn="auto" latinLnBrk="0" hangingPunct="1">
              <a:lnSpc>
                <a:spcPct val="100000"/>
              </a:lnSpc>
              <a:spcBef>
                <a:spcPts val="1800"/>
              </a:spcBef>
              <a:spcAft>
                <a:spcPts val="0"/>
              </a:spcAft>
              <a:buClr>
                <a:schemeClr val="accent1"/>
              </a:buClr>
              <a:buSzPct val="100000"/>
              <a:buFont typeface="Arial"/>
              <a:buNone/>
              <a:tabLst/>
              <a:defRPr/>
            </a:pPr>
            <a:r>
              <a:rPr lang="es-ES"/>
              <a:t>Haga clic para modificar los estilos de texto del patrón</a:t>
            </a:r>
          </a:p>
        </p:txBody>
      </p:sp>
      <p:sp>
        <p:nvSpPr>
          <p:cNvPr id="31" name="Content Placeholder 2"/>
          <p:cNvSpPr>
            <a:spLocks noGrp="1"/>
          </p:cNvSpPr>
          <p:nvPr>
            <p:ph idx="28"/>
          </p:nvPr>
        </p:nvSpPr>
        <p:spPr>
          <a:xfrm>
            <a:off x="1933850" y="3769121"/>
            <a:ext cx="4278119" cy="2217294"/>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marL="228600" marR="0" lvl="0" indent="-228600" algn="l" defTabSz="914400" rtl="0" eaLnBrk="1" fontAlgn="auto" latinLnBrk="0" hangingPunct="1">
              <a:lnSpc>
                <a:spcPct val="100000"/>
              </a:lnSpc>
              <a:spcBef>
                <a:spcPts val="1800"/>
              </a:spcBef>
              <a:spcAft>
                <a:spcPts val="0"/>
              </a:spcAft>
              <a:buClr>
                <a:schemeClr val="accent1"/>
              </a:buClr>
              <a:buSzPct val="100000"/>
              <a:buFont typeface="Arial"/>
              <a:buNone/>
              <a:tabLst/>
              <a:defRPr/>
            </a:pPr>
            <a:r>
              <a:rPr lang="es-ES"/>
              <a:t>Haga clic para modificar los estilos de texto del patrón</a:t>
            </a:r>
          </a:p>
        </p:txBody>
      </p:sp>
      <p:sp>
        <p:nvSpPr>
          <p:cNvPr id="33" name="Content Placeholder 2"/>
          <p:cNvSpPr>
            <a:spLocks noGrp="1"/>
          </p:cNvSpPr>
          <p:nvPr>
            <p:ph idx="29"/>
          </p:nvPr>
        </p:nvSpPr>
        <p:spPr>
          <a:xfrm>
            <a:off x="7019518" y="3748642"/>
            <a:ext cx="4278119" cy="2217294"/>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marL="228600" marR="0" lvl="0" indent="-228600" algn="l" defTabSz="914400" rtl="0" eaLnBrk="1" fontAlgn="auto" latinLnBrk="0" hangingPunct="1">
              <a:lnSpc>
                <a:spcPct val="100000"/>
              </a:lnSpc>
              <a:spcBef>
                <a:spcPts val="1800"/>
              </a:spcBef>
              <a:spcAft>
                <a:spcPts val="0"/>
              </a:spcAft>
              <a:buClr>
                <a:schemeClr val="accent1"/>
              </a:buClr>
              <a:buSzPct val="100000"/>
              <a:buFont typeface="Arial"/>
              <a:buNone/>
              <a:tabLst/>
              <a:defRPr/>
            </a:pPr>
            <a:r>
              <a:rPr lang="es-ES"/>
              <a:t>Haga clic para modificar los estilos de texto del patrón</a:t>
            </a:r>
          </a:p>
        </p:txBody>
      </p:sp>
      <p:sp>
        <p:nvSpPr>
          <p:cNvPr id="23" name="Rectángulo 22"/>
          <p:cNvSpPr/>
          <p:nvPr userDrawn="1"/>
        </p:nvSpPr>
        <p:spPr>
          <a:xfrm>
            <a:off x="1" y="-1"/>
            <a:ext cx="1233844" cy="6869459"/>
          </a:xfrm>
          <a:prstGeom prst="rect">
            <a:avLst/>
          </a:prstGeom>
          <a:solidFill>
            <a:srgbClr val="CB0017"/>
          </a:solidFill>
          <a:ln>
            <a:noFill/>
          </a:ln>
          <a:effectLst>
            <a:innerShdw>
              <a:srgbClr val="FFFFFF"/>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sz="1800"/>
          </a:p>
        </p:txBody>
      </p:sp>
      <p:sp>
        <p:nvSpPr>
          <p:cNvPr id="24" name="Rectángulo 23"/>
          <p:cNvSpPr/>
          <p:nvPr userDrawn="1"/>
        </p:nvSpPr>
        <p:spPr>
          <a:xfrm>
            <a:off x="-2" y="5698808"/>
            <a:ext cx="1233847" cy="22135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sz="1800"/>
          </a:p>
        </p:txBody>
      </p:sp>
      <p:sp>
        <p:nvSpPr>
          <p:cNvPr id="25" name="Rectángulo 24"/>
          <p:cNvSpPr/>
          <p:nvPr userDrawn="1"/>
        </p:nvSpPr>
        <p:spPr>
          <a:xfrm>
            <a:off x="-2" y="5920166"/>
            <a:ext cx="1233847" cy="949295"/>
          </a:xfrm>
          <a:prstGeom prst="rect">
            <a:avLst/>
          </a:prstGeom>
          <a:solidFill>
            <a:schemeClr val="tx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sz="1800"/>
          </a:p>
        </p:txBody>
      </p:sp>
      <p:sp>
        <p:nvSpPr>
          <p:cNvPr id="26" name="Title 1"/>
          <p:cNvSpPr>
            <a:spLocks noGrp="1"/>
          </p:cNvSpPr>
          <p:nvPr>
            <p:ph type="title" hasCustomPrompt="1"/>
          </p:nvPr>
        </p:nvSpPr>
        <p:spPr>
          <a:xfrm rot="16200000">
            <a:off x="-2070893" y="2226192"/>
            <a:ext cx="5430816" cy="1225570"/>
          </a:xfrm>
        </p:spPr>
        <p:txBody>
          <a:bodyPr/>
          <a:lstStyle>
            <a:lvl1pPr>
              <a:lnSpc>
                <a:spcPts val="3600"/>
              </a:lnSpc>
              <a:defRPr>
                <a:solidFill>
                  <a:schemeClr val="bg1"/>
                </a:solidFill>
              </a:defRPr>
            </a:lvl1pPr>
          </a:lstStyle>
          <a:p>
            <a:r>
              <a:rPr lang="es-ES_tradnl" dirty="0"/>
              <a:t>Clic para </a:t>
            </a:r>
            <a:br>
              <a:rPr lang="es-ES_tradnl" dirty="0"/>
            </a:br>
            <a:r>
              <a:rPr lang="es-ES_tradnl" dirty="0"/>
              <a:t>editar título</a:t>
            </a:r>
            <a:endParaRPr dirty="0"/>
          </a:p>
        </p:txBody>
      </p:sp>
      <p:pic>
        <p:nvPicPr>
          <p:cNvPr id="28" name="Imagen 27"/>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227349" y="6045298"/>
            <a:ext cx="747382" cy="74738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0" advClick="0"/>
    </mc:Choice>
    <mc:Fallback xmlns="">
      <p:transition spd="slow" advClick="0"/>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ntraportada A">
    <p:bg>
      <p:bgPr>
        <a:solidFill>
          <a:schemeClr val="tx1">
            <a:lumMod val="85000"/>
            <a:lumOff val="15000"/>
          </a:schemeClr>
        </a:solidFill>
        <a:effectLst/>
      </p:bgPr>
    </p:bg>
    <p:spTree>
      <p:nvGrpSpPr>
        <p:cNvPr id="1" name=""/>
        <p:cNvGrpSpPr/>
        <p:nvPr/>
      </p:nvGrpSpPr>
      <p:grpSpPr>
        <a:xfrm>
          <a:off x="0" y="0"/>
          <a:ext cx="0" cy="0"/>
          <a:chOff x="0" y="0"/>
          <a:chExt cx="0" cy="0"/>
        </a:xfrm>
      </p:grpSpPr>
      <p:pic>
        <p:nvPicPr>
          <p:cNvPr id="6" name="Imagen 5"/>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3468143" y="1357152"/>
            <a:ext cx="5255712" cy="5500848"/>
          </a:xfrm>
          <a:prstGeom prst="rect">
            <a:avLst/>
          </a:prstGeom>
          <a:effectLst>
            <a:outerShdw blurRad="50800" dist="50800" dir="5400000" algn="ctr" rotWithShape="0">
              <a:schemeClr val="tx1">
                <a:alpha val="33000"/>
              </a:schemeClr>
            </a:outerShdw>
          </a:effectLst>
        </p:spPr>
      </p:pic>
      <p:pic>
        <p:nvPicPr>
          <p:cNvPr id="7" name="Imagen 6"/>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9578552" y="5925061"/>
            <a:ext cx="1813130" cy="695612"/>
          </a:xfrm>
          <a:prstGeom prst="rect">
            <a:avLst/>
          </a:prstGeom>
        </p:spPr>
      </p:pic>
      <p:pic>
        <p:nvPicPr>
          <p:cNvPr id="8" name="Imagen 7"/>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210589" y="5608323"/>
            <a:ext cx="3291468" cy="1353749"/>
          </a:xfrm>
          <a:prstGeom prst="rect">
            <a:avLst/>
          </a:prstGeom>
        </p:spPr>
      </p:pic>
      <p:sp>
        <p:nvSpPr>
          <p:cNvPr id="9" name="Rectángulo 8"/>
          <p:cNvSpPr/>
          <p:nvPr userDrawn="1"/>
        </p:nvSpPr>
        <p:spPr>
          <a:xfrm>
            <a:off x="970844" y="5648327"/>
            <a:ext cx="10250312" cy="49029"/>
          </a:xfrm>
          <a:prstGeom prst="rect">
            <a:avLst/>
          </a:prstGeom>
          <a:solidFill>
            <a:srgbClr val="CB0017"/>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s-ES_tradnl" sz="1800"/>
          </a:p>
        </p:txBody>
      </p:sp>
    </p:spTree>
    <p:extLst>
      <p:ext uri="{BB962C8B-B14F-4D97-AF65-F5344CB8AC3E}">
        <p14:creationId xmlns:p14="http://schemas.microsoft.com/office/powerpoint/2010/main" val="760657084"/>
      </p:ext>
    </p:extLst>
  </p:cSld>
  <p:clrMapOvr>
    <a:masterClrMapping/>
  </p:clrMapOvr>
  <mc:AlternateContent xmlns:mc="http://schemas.openxmlformats.org/markup-compatibility/2006" xmlns:p14="http://schemas.microsoft.com/office/powerpoint/2010/main">
    <mc:Choice Requires="p14">
      <p:transition spd="slow" p14:dur="20000" advClick="0"/>
    </mc:Choice>
    <mc:Fallback xmlns="">
      <p:transition spd="slow" advClick="0"/>
    </mc:Fallback>
  </mc:AlternateContent>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ntraportada B">
    <p:bg>
      <p:bgPr>
        <a:solidFill>
          <a:schemeClr val="bg1"/>
        </a:solidFill>
        <a:effectLst/>
      </p:bgPr>
    </p:bg>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0C0C2292-2BBB-0D45-976A-EC680FB8246E}"/>
              </a:ext>
            </a:extLst>
          </p:cNvPr>
          <p:cNvPicPr>
            <a:picLocks noChangeAspect="1"/>
          </p:cNvPicPr>
          <p:nvPr userDrawn="1"/>
        </p:nvPicPr>
        <p:blipFill>
          <a:blip r:embed="rId2" cstate="email">
            <a:alphaModFix amt="20000"/>
            <a:extLst>
              <a:ext uri="{28A0092B-C50C-407E-A947-70E740481C1C}">
                <a14:useLocalDpi xmlns:a14="http://schemas.microsoft.com/office/drawing/2010/main" val="0"/>
              </a:ext>
            </a:extLst>
          </a:blip>
          <a:stretch>
            <a:fillRect/>
          </a:stretch>
        </p:blipFill>
        <p:spPr>
          <a:xfrm>
            <a:off x="3468143" y="1357154"/>
            <a:ext cx="5255712" cy="5500847"/>
          </a:xfrm>
          <a:prstGeom prst="rect">
            <a:avLst/>
          </a:prstGeom>
          <a:effectLst>
            <a:outerShdw blurRad="25400" dist="12700" dir="5400000" algn="ctr" rotWithShape="0">
              <a:schemeClr val="tx1">
                <a:alpha val="25000"/>
              </a:schemeClr>
            </a:outerShdw>
          </a:effectLst>
        </p:spPr>
      </p:pic>
      <p:pic>
        <p:nvPicPr>
          <p:cNvPr id="8" name="Imagen 7"/>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9578553" y="5925064"/>
            <a:ext cx="1813128" cy="695611"/>
          </a:xfrm>
          <a:prstGeom prst="rect">
            <a:avLst/>
          </a:prstGeom>
        </p:spPr>
      </p:pic>
      <p:pic>
        <p:nvPicPr>
          <p:cNvPr id="9" name="Imagen 8"/>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871013" y="5862700"/>
            <a:ext cx="1974855" cy="753533"/>
          </a:xfrm>
          <a:prstGeom prst="rect">
            <a:avLst/>
          </a:prstGeom>
        </p:spPr>
      </p:pic>
      <p:sp>
        <p:nvSpPr>
          <p:cNvPr id="13" name="Rectángulo 12"/>
          <p:cNvSpPr/>
          <p:nvPr userDrawn="1"/>
        </p:nvSpPr>
        <p:spPr>
          <a:xfrm>
            <a:off x="970844" y="5648327"/>
            <a:ext cx="10250312" cy="49029"/>
          </a:xfrm>
          <a:prstGeom prst="rect">
            <a:avLst/>
          </a:prstGeom>
          <a:solidFill>
            <a:srgbClr val="CB0017"/>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s-ES_tradnl" sz="1800"/>
          </a:p>
        </p:txBody>
      </p:sp>
    </p:spTree>
    <p:extLst>
      <p:ext uri="{BB962C8B-B14F-4D97-AF65-F5344CB8AC3E}">
        <p14:creationId xmlns:p14="http://schemas.microsoft.com/office/powerpoint/2010/main" val="783381866"/>
      </p:ext>
    </p:extLst>
  </p:cSld>
  <p:clrMapOvr>
    <a:masterClrMapping/>
  </p:clrMapOvr>
  <mc:AlternateContent xmlns:mc="http://schemas.openxmlformats.org/markup-compatibility/2006" xmlns:p14="http://schemas.microsoft.com/office/powerpoint/2010/main">
    <mc:Choice Requires="p14">
      <p:transition spd="slow" p14:dur="20000" advClick="0"/>
    </mc:Choice>
    <mc:Fallback xmlns="">
      <p:transition spd="slow" advClick="0"/>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ntraportada C">
    <p:bg>
      <p:bgPr>
        <a:solidFill>
          <a:srgbClr val="CB0017"/>
        </a:solidFill>
        <a:effectLst/>
      </p:bgPr>
    </p:bg>
    <p:spTree>
      <p:nvGrpSpPr>
        <p:cNvPr id="1" name=""/>
        <p:cNvGrpSpPr/>
        <p:nvPr/>
      </p:nvGrpSpPr>
      <p:grpSpPr>
        <a:xfrm>
          <a:off x="0" y="0"/>
          <a:ext cx="0" cy="0"/>
          <a:chOff x="0" y="0"/>
          <a:chExt cx="0" cy="0"/>
        </a:xfrm>
      </p:grpSpPr>
      <p:sp>
        <p:nvSpPr>
          <p:cNvPr id="7" name="Rectángulo 6"/>
          <p:cNvSpPr/>
          <p:nvPr userDrawn="1"/>
        </p:nvSpPr>
        <p:spPr>
          <a:xfrm>
            <a:off x="-550494" y="5342880"/>
            <a:ext cx="8539545" cy="83573"/>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sz="1800"/>
          </a:p>
        </p:txBody>
      </p:sp>
      <p:sp>
        <p:nvSpPr>
          <p:cNvPr id="18" name="Rectángulo 17"/>
          <p:cNvSpPr/>
          <p:nvPr userDrawn="1"/>
        </p:nvSpPr>
        <p:spPr>
          <a:xfrm>
            <a:off x="-5394253" y="5524750"/>
            <a:ext cx="8212503" cy="83573"/>
          </a:xfrm>
          <a:prstGeom prst="rect">
            <a:avLst/>
          </a:prstGeom>
          <a:solidFill>
            <a:schemeClr val="tx1">
              <a:lumMod val="85000"/>
              <a:lumOff val="15000"/>
            </a:schemeClr>
          </a:solidFill>
          <a:effectLst>
            <a:innerShdw>
              <a:srgbClr val="FFFFFF">
                <a:alpha val="0"/>
              </a:srgbClr>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sz="1800"/>
          </a:p>
        </p:txBody>
      </p:sp>
      <p:pic>
        <p:nvPicPr>
          <p:cNvPr id="8" name="Imagen 7"/>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rot="16200000">
            <a:off x="7922888" y="2224949"/>
            <a:ext cx="6321762" cy="2425359"/>
          </a:xfrm>
          <a:prstGeom prst="rect">
            <a:avLst/>
          </a:prstGeom>
        </p:spPr>
      </p:pic>
      <p:pic>
        <p:nvPicPr>
          <p:cNvPr id="9" name="Imagen 8"/>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210589" y="5608323"/>
            <a:ext cx="3291468" cy="1353749"/>
          </a:xfrm>
          <a:prstGeom prst="rect">
            <a:avLst/>
          </a:prstGeom>
        </p:spPr>
      </p:pic>
    </p:spTree>
    <p:extLst>
      <p:ext uri="{BB962C8B-B14F-4D97-AF65-F5344CB8AC3E}">
        <p14:creationId xmlns:p14="http://schemas.microsoft.com/office/powerpoint/2010/main" val="1986650535"/>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ortada C">
    <p:bg>
      <p:bgPr>
        <a:solidFill>
          <a:srgbClr val="CB0017"/>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537572" y="4631845"/>
            <a:ext cx="7560523" cy="752818"/>
          </a:xfrm>
        </p:spPr>
        <p:txBody>
          <a:bodyPr vert="horz" lIns="91440" tIns="45720" rIns="91440" bIns="45720" rtlCol="0">
            <a:normAutofit/>
          </a:bodyPr>
          <a:lstStyle>
            <a:lvl1pPr marL="0" indent="0" algn="r" defTabSz="914400" rtl="0" eaLnBrk="1" latinLnBrk="0" hangingPunct="1">
              <a:lnSpc>
                <a:spcPts val="2410"/>
              </a:lnSpc>
              <a:spcBef>
                <a:spcPts val="0"/>
              </a:spcBef>
              <a:buClr>
                <a:schemeClr val="accent1"/>
              </a:buClr>
              <a:buSzPct val="100000"/>
              <a:buFont typeface="Wingdings 2" pitchFamily="18" charset="2"/>
              <a:buNone/>
              <a:defRPr sz="2000" kern="1200" baseline="0">
                <a:solidFill>
                  <a:schemeClr val="bg1"/>
                </a:solidFill>
                <a:latin typeface="+mj-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err="1"/>
              <a:t>Nombre</a:t>
            </a:r>
            <a:r>
              <a:rPr lang="en-US" dirty="0"/>
              <a:t> </a:t>
            </a:r>
            <a:r>
              <a:rPr lang="en-US" dirty="0" err="1"/>
              <a:t>Apellidos</a:t>
            </a:r>
            <a:endParaRPr lang="en-US" dirty="0"/>
          </a:p>
          <a:p>
            <a:r>
              <a:rPr lang="en-US" dirty="0" err="1"/>
              <a:t>Asignatura</a:t>
            </a:r>
            <a:r>
              <a:rPr lang="en-US" dirty="0"/>
              <a:t> de la </a:t>
            </a:r>
            <a:r>
              <a:rPr lang="en-US" dirty="0" err="1"/>
              <a:t>presentaci</a:t>
            </a:r>
            <a:r>
              <a:rPr lang="es-ES" dirty="0" err="1"/>
              <a:t>ón</a:t>
            </a:r>
            <a:endParaRPr dirty="0"/>
          </a:p>
        </p:txBody>
      </p:sp>
      <p:pic>
        <p:nvPicPr>
          <p:cNvPr id="6" name="Imagen 5"/>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rot="16200000">
            <a:off x="7922888" y="2224949"/>
            <a:ext cx="6321762" cy="2425359"/>
          </a:xfrm>
          <a:prstGeom prst="rect">
            <a:avLst/>
          </a:prstGeom>
        </p:spPr>
      </p:pic>
      <p:sp>
        <p:nvSpPr>
          <p:cNvPr id="7" name="Rectángulo 6"/>
          <p:cNvSpPr/>
          <p:nvPr userDrawn="1"/>
        </p:nvSpPr>
        <p:spPr>
          <a:xfrm>
            <a:off x="0" y="4563515"/>
            <a:ext cx="7989051" cy="83573"/>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sz="1800"/>
          </a:p>
        </p:txBody>
      </p:sp>
      <p:sp>
        <p:nvSpPr>
          <p:cNvPr id="18" name="Rectángulo 17"/>
          <p:cNvSpPr/>
          <p:nvPr userDrawn="1"/>
        </p:nvSpPr>
        <p:spPr>
          <a:xfrm>
            <a:off x="-1" y="4745385"/>
            <a:ext cx="2818249" cy="83573"/>
          </a:xfrm>
          <a:prstGeom prst="rect">
            <a:avLst/>
          </a:prstGeom>
          <a:solidFill>
            <a:schemeClr val="tx1">
              <a:lumMod val="85000"/>
              <a:lumOff val="15000"/>
            </a:schemeClr>
          </a:solidFill>
          <a:ln>
            <a:noFill/>
          </a:ln>
          <a:effectLst>
            <a:innerShdw>
              <a:srgbClr val="FFFFFF">
                <a:alpha val="0"/>
              </a:srgbClr>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sz="1800"/>
          </a:p>
        </p:txBody>
      </p:sp>
      <p:sp>
        <p:nvSpPr>
          <p:cNvPr id="10" name="Title 1"/>
          <p:cNvSpPr>
            <a:spLocks noGrp="1"/>
          </p:cNvSpPr>
          <p:nvPr>
            <p:ph type="ctrTitle" hasCustomPrompt="1"/>
          </p:nvPr>
        </p:nvSpPr>
        <p:spPr>
          <a:xfrm>
            <a:off x="537573" y="1325722"/>
            <a:ext cx="9137980" cy="3193188"/>
          </a:xfrm>
          <a:noFill/>
        </p:spPr>
        <p:txBody>
          <a:bodyPr vert="horz" lIns="91440" tIns="45720" rIns="91440" bIns="45720" rtlCol="0" anchor="b" anchorCtr="0">
            <a:noAutofit/>
          </a:bodyPr>
          <a:lstStyle>
            <a:lvl1pPr algn="l" defTabSz="914400" rtl="0" eaLnBrk="1" latinLnBrk="0" hangingPunct="1">
              <a:lnSpc>
                <a:spcPts val="4410"/>
              </a:lnSpc>
              <a:spcBef>
                <a:spcPct val="0"/>
              </a:spcBef>
              <a:buNone/>
              <a:defRPr sz="4400" b="1" kern="1200">
                <a:solidFill>
                  <a:schemeClr val="bg1"/>
                </a:solidFill>
                <a:latin typeface="+mj-lt"/>
                <a:ea typeface="+mj-ea"/>
                <a:cs typeface="+mj-cs"/>
              </a:defRPr>
            </a:lvl1pPr>
          </a:lstStyle>
          <a:p>
            <a:r>
              <a:rPr lang="en-US" dirty="0"/>
              <a:t>[</a:t>
            </a:r>
            <a:r>
              <a:rPr lang="en-US" dirty="0" err="1"/>
              <a:t>Título</a:t>
            </a:r>
            <a:r>
              <a:rPr lang="en-US" dirty="0"/>
              <a:t> de la </a:t>
            </a:r>
            <a:r>
              <a:rPr lang="en-US" dirty="0" err="1"/>
              <a:t>presentaci</a:t>
            </a:r>
            <a:r>
              <a:rPr lang="es-ES" dirty="0" err="1"/>
              <a:t>ón</a:t>
            </a:r>
            <a:r>
              <a:rPr lang="en-US" dirty="0"/>
              <a:t>]</a:t>
            </a:r>
            <a:endParaRPr dirty="0"/>
          </a:p>
        </p:txBody>
      </p:sp>
      <p:pic>
        <p:nvPicPr>
          <p:cNvPr id="8" name="Imagen 7"/>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210589" y="5608323"/>
            <a:ext cx="3291468" cy="1353749"/>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0" advClick="0"/>
    </mc:Choice>
    <mc:Fallback xmlns="">
      <p:transition spd="slow" advClick="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Introducción_A">
    <p:spTree>
      <p:nvGrpSpPr>
        <p:cNvPr id="1" name=""/>
        <p:cNvGrpSpPr/>
        <p:nvPr/>
      </p:nvGrpSpPr>
      <p:grpSpPr>
        <a:xfrm>
          <a:off x="0" y="0"/>
          <a:ext cx="0" cy="0"/>
          <a:chOff x="0" y="0"/>
          <a:chExt cx="0" cy="0"/>
        </a:xfrm>
      </p:grpSpPr>
      <p:sp>
        <p:nvSpPr>
          <p:cNvPr id="16" name="Vertical Text Placeholder 2"/>
          <p:cNvSpPr>
            <a:spLocks noGrp="1"/>
          </p:cNvSpPr>
          <p:nvPr>
            <p:ph type="body" orient="vert" idx="22"/>
          </p:nvPr>
        </p:nvSpPr>
        <p:spPr>
          <a:xfrm>
            <a:off x="1574456" y="1159729"/>
            <a:ext cx="9942203" cy="5250170"/>
          </a:xfrm>
        </p:spPr>
        <p:txBody>
          <a:bodyPr vert="horz" numCol="1"/>
          <a:lstStyle>
            <a:lvl1pPr marL="0" indent="0" algn="ctr">
              <a:buNone/>
              <a:defRPr sz="1800" b="0" i="0">
                <a:solidFill>
                  <a:schemeClr val="tx2"/>
                </a:solidFill>
                <a:latin typeface="Helvetica" charset="0"/>
                <a:ea typeface="Helvetica" charset="0"/>
                <a:cs typeface="Helvetica" charset="0"/>
              </a:defRPr>
            </a:lvl1pPr>
            <a:lvl2pPr algn="ctr">
              <a:defRPr b="0" i="0">
                <a:solidFill>
                  <a:schemeClr val="tx2"/>
                </a:solidFill>
                <a:latin typeface="Helvetica" charset="0"/>
                <a:ea typeface="Helvetica" charset="0"/>
                <a:cs typeface="Helvetica" charset="0"/>
              </a:defRPr>
            </a:lvl2pPr>
            <a:lvl3pPr algn="ctr">
              <a:defRPr b="0" i="0">
                <a:solidFill>
                  <a:schemeClr val="tx2"/>
                </a:solidFill>
                <a:latin typeface="Helvetica" charset="0"/>
                <a:ea typeface="Helvetica" charset="0"/>
                <a:cs typeface="Helvetica" charset="0"/>
              </a:defRPr>
            </a:lvl3pPr>
            <a:lvl4pPr algn="ctr">
              <a:defRPr b="0" i="0">
                <a:solidFill>
                  <a:schemeClr val="tx2"/>
                </a:solidFill>
                <a:latin typeface="Helvetica" charset="0"/>
                <a:ea typeface="Helvetica" charset="0"/>
                <a:cs typeface="Helvetica" charset="0"/>
              </a:defRPr>
            </a:lvl4pPr>
            <a:lvl5pPr algn="ctr">
              <a:defRPr b="0" i="0">
                <a:solidFill>
                  <a:schemeClr val="tx2"/>
                </a:solidFill>
                <a:latin typeface="Helvetica" charset="0"/>
                <a:ea typeface="Helvetica" charset="0"/>
                <a:cs typeface="Helvetica" charset="0"/>
              </a:defRPr>
            </a:lvl5pPr>
          </a:lstStyle>
          <a:p>
            <a:pPr lvl="0"/>
            <a:r>
              <a:rPr lang="es-ES"/>
              <a:t>Haga clic para modificar los estilos de texto del patrón</a:t>
            </a:r>
          </a:p>
        </p:txBody>
      </p:sp>
      <p:sp>
        <p:nvSpPr>
          <p:cNvPr id="23" name="Rectangle 9"/>
          <p:cNvSpPr/>
          <p:nvPr userDrawn="1"/>
        </p:nvSpPr>
        <p:spPr>
          <a:xfrm>
            <a:off x="11749905" y="2073939"/>
            <a:ext cx="318632" cy="301892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a:p>
        </p:txBody>
      </p:sp>
      <p:sp>
        <p:nvSpPr>
          <p:cNvPr id="24" name="Slide Number Placeholder 8"/>
          <p:cNvSpPr>
            <a:spLocks noGrp="1"/>
          </p:cNvSpPr>
          <p:nvPr>
            <p:ph type="sldNum" sz="quarter" idx="12"/>
          </p:nvPr>
        </p:nvSpPr>
        <p:spPr>
          <a:xfrm>
            <a:off x="11571552" y="3320265"/>
            <a:ext cx="675341" cy="365125"/>
          </a:xfrm>
        </p:spPr>
        <p:txBody>
          <a:bodyPr/>
          <a:lstStyle>
            <a:lvl1pPr algn="ctr">
              <a:defRPr>
                <a:solidFill>
                  <a:srgbClr val="FFFFFF"/>
                </a:solidFill>
              </a:defRPr>
            </a:lvl1pPr>
          </a:lstStyle>
          <a:p>
            <a:fld id="{57AF16DE-A0D5-4438-950F-5B1E159C2C28}" type="slidenum">
              <a:rPr lang="en-US" smtClean="0"/>
              <a:pPr/>
              <a:t>‹Nº›</a:t>
            </a:fld>
            <a:endParaRPr lang="en-US" dirty="0"/>
          </a:p>
        </p:txBody>
      </p:sp>
      <p:sp>
        <p:nvSpPr>
          <p:cNvPr id="25" name="Marcador de pie de página 9"/>
          <p:cNvSpPr>
            <a:spLocks noGrp="1"/>
          </p:cNvSpPr>
          <p:nvPr>
            <p:ph type="ftr" sz="quarter" idx="11"/>
          </p:nvPr>
        </p:nvSpPr>
        <p:spPr>
          <a:xfrm>
            <a:off x="4094348" y="6465655"/>
            <a:ext cx="8009467" cy="365125"/>
          </a:xfrm>
        </p:spPr>
        <p:txBody>
          <a:bodyPr/>
          <a:lstStyle>
            <a:lvl1pPr algn="r">
              <a:defRPr/>
            </a:lvl1pPr>
          </a:lstStyle>
          <a:p>
            <a:r>
              <a:rPr lang="en-US"/>
              <a:t>[Pie de Página]</a:t>
            </a:r>
            <a:endParaRPr lang="en-US" dirty="0"/>
          </a:p>
        </p:txBody>
      </p:sp>
      <p:sp>
        <p:nvSpPr>
          <p:cNvPr id="32" name="Rectángulo 31"/>
          <p:cNvSpPr/>
          <p:nvPr userDrawn="1"/>
        </p:nvSpPr>
        <p:spPr>
          <a:xfrm rot="5400000">
            <a:off x="899238" y="380078"/>
            <a:ext cx="1055294" cy="29514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sz="1800"/>
          </a:p>
        </p:txBody>
      </p:sp>
      <p:sp>
        <p:nvSpPr>
          <p:cNvPr id="11" name="Rectángulo 10">
            <a:extLst>
              <a:ext uri="{FF2B5EF4-FFF2-40B4-BE49-F238E27FC236}">
                <a16:creationId xmlns:a16="http://schemas.microsoft.com/office/drawing/2014/main" id="{BB31B5EC-08A4-B14C-B4F9-4BCB268EF2FB}"/>
              </a:ext>
            </a:extLst>
          </p:cNvPr>
          <p:cNvSpPr/>
          <p:nvPr userDrawn="1"/>
        </p:nvSpPr>
        <p:spPr>
          <a:xfrm>
            <a:off x="957259" y="3"/>
            <a:ext cx="10546700" cy="1048215"/>
          </a:xfrm>
          <a:prstGeom prst="rect">
            <a:avLst/>
          </a:prstGeom>
          <a:solidFill>
            <a:srgbClr val="CB0017"/>
          </a:solidFill>
          <a:ln>
            <a:noFill/>
          </a:ln>
          <a:effectLst>
            <a:innerShdw>
              <a:srgbClr val="FFFFFF"/>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sz="1800"/>
          </a:p>
        </p:txBody>
      </p:sp>
      <p:sp>
        <p:nvSpPr>
          <p:cNvPr id="12" name="Title 1">
            <a:extLst>
              <a:ext uri="{FF2B5EF4-FFF2-40B4-BE49-F238E27FC236}">
                <a16:creationId xmlns:a16="http://schemas.microsoft.com/office/drawing/2014/main" id="{F56F1859-FF24-1647-B05E-C0C26C4EA1DC}"/>
              </a:ext>
            </a:extLst>
          </p:cNvPr>
          <p:cNvSpPr>
            <a:spLocks noGrp="1"/>
          </p:cNvSpPr>
          <p:nvPr>
            <p:ph type="title" hasCustomPrompt="1"/>
          </p:nvPr>
        </p:nvSpPr>
        <p:spPr>
          <a:xfrm>
            <a:off x="1673612" y="55759"/>
            <a:ext cx="9474200" cy="1048215"/>
          </a:xfrm>
        </p:spPr>
        <p:txBody>
          <a:bodyPr/>
          <a:lstStyle>
            <a:lvl1pPr>
              <a:lnSpc>
                <a:spcPts val="3600"/>
              </a:lnSpc>
              <a:defRPr>
                <a:solidFill>
                  <a:schemeClr val="bg1"/>
                </a:solidFill>
              </a:defRPr>
            </a:lvl1pPr>
          </a:lstStyle>
          <a:p>
            <a:r>
              <a:rPr lang="es-ES_tradnl" dirty="0"/>
              <a:t>Clic para </a:t>
            </a:r>
            <a:br>
              <a:rPr lang="es-ES_tradnl" dirty="0"/>
            </a:br>
            <a:r>
              <a:rPr lang="es-ES_tradnl" dirty="0"/>
              <a:t>editar título</a:t>
            </a:r>
            <a:endParaRPr dirty="0"/>
          </a:p>
        </p:txBody>
      </p:sp>
      <p:sp>
        <p:nvSpPr>
          <p:cNvPr id="13" name="Rectángulo 12">
            <a:extLst>
              <a:ext uri="{FF2B5EF4-FFF2-40B4-BE49-F238E27FC236}">
                <a16:creationId xmlns:a16="http://schemas.microsoft.com/office/drawing/2014/main" id="{1FAD6AC3-875D-6D41-9AA8-9941A619BC6B}"/>
              </a:ext>
            </a:extLst>
          </p:cNvPr>
          <p:cNvSpPr/>
          <p:nvPr userDrawn="1"/>
        </p:nvSpPr>
        <p:spPr>
          <a:xfrm rot="5400000">
            <a:off x="102041" y="-112296"/>
            <a:ext cx="1055294" cy="1265727"/>
          </a:xfrm>
          <a:prstGeom prst="rect">
            <a:avLst/>
          </a:prstGeom>
          <a:solidFill>
            <a:schemeClr val="tx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sz="1800"/>
          </a:p>
        </p:txBody>
      </p:sp>
      <p:sp>
        <p:nvSpPr>
          <p:cNvPr id="14" name="Rectángulo 13">
            <a:extLst>
              <a:ext uri="{FF2B5EF4-FFF2-40B4-BE49-F238E27FC236}">
                <a16:creationId xmlns:a16="http://schemas.microsoft.com/office/drawing/2014/main" id="{843E1F71-DDA9-854F-AE64-614F20B26F9F}"/>
              </a:ext>
            </a:extLst>
          </p:cNvPr>
          <p:cNvSpPr/>
          <p:nvPr userDrawn="1"/>
        </p:nvSpPr>
        <p:spPr>
          <a:xfrm rot="5400000">
            <a:off x="886538" y="380078"/>
            <a:ext cx="1055294" cy="29514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sz="1800"/>
          </a:p>
        </p:txBody>
      </p:sp>
      <p:pic>
        <p:nvPicPr>
          <p:cNvPr id="15" name="Imagen 14">
            <a:extLst>
              <a:ext uri="{FF2B5EF4-FFF2-40B4-BE49-F238E27FC236}">
                <a16:creationId xmlns:a16="http://schemas.microsoft.com/office/drawing/2014/main" id="{BF8EE269-3017-C841-9177-C86AAABA3567}"/>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247801" y="164944"/>
            <a:ext cx="747382" cy="747382"/>
          </a:xfrm>
          <a:prstGeom prst="rect">
            <a:avLst/>
          </a:prstGeom>
        </p:spPr>
      </p:pic>
    </p:spTree>
    <p:extLst>
      <p:ext uri="{BB962C8B-B14F-4D97-AF65-F5344CB8AC3E}">
        <p14:creationId xmlns:p14="http://schemas.microsoft.com/office/powerpoint/2010/main" val="2721060964"/>
      </p:ext>
    </p:extLst>
  </p:cSld>
  <p:clrMapOvr>
    <a:masterClrMapping/>
  </p:clrMapOvr>
  <mc:AlternateContent xmlns:mc="http://schemas.openxmlformats.org/markup-compatibility/2006" xmlns:p14="http://schemas.microsoft.com/office/powerpoint/2010/main">
    <mc:Choice Requires="p14">
      <p:transition spd="slow" p14:dur="20000" advClick="0"/>
    </mc:Choice>
    <mc:Fallback xmlns="">
      <p:transition spd="slow" advClick="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Introducción_A">
    <p:spTree>
      <p:nvGrpSpPr>
        <p:cNvPr id="1" name=""/>
        <p:cNvGrpSpPr/>
        <p:nvPr/>
      </p:nvGrpSpPr>
      <p:grpSpPr>
        <a:xfrm>
          <a:off x="0" y="0"/>
          <a:ext cx="0" cy="0"/>
          <a:chOff x="0" y="0"/>
          <a:chExt cx="0" cy="0"/>
        </a:xfrm>
      </p:grpSpPr>
      <p:sp>
        <p:nvSpPr>
          <p:cNvPr id="16" name="Vertical Text Placeholder 2"/>
          <p:cNvSpPr>
            <a:spLocks noGrp="1"/>
          </p:cNvSpPr>
          <p:nvPr>
            <p:ph type="body" orient="vert" idx="22"/>
          </p:nvPr>
        </p:nvSpPr>
        <p:spPr>
          <a:xfrm>
            <a:off x="1574456" y="2073939"/>
            <a:ext cx="9942203" cy="4335960"/>
          </a:xfrm>
        </p:spPr>
        <p:txBody>
          <a:bodyPr vert="horz" numCol="1"/>
          <a:lstStyle>
            <a:lvl1pPr marL="0" indent="0" algn="ctr">
              <a:buNone/>
              <a:defRPr sz="1800" b="0" i="0">
                <a:solidFill>
                  <a:schemeClr val="tx2"/>
                </a:solidFill>
                <a:latin typeface="Helvetica" charset="0"/>
                <a:ea typeface="Helvetica" charset="0"/>
                <a:cs typeface="Helvetica" charset="0"/>
              </a:defRPr>
            </a:lvl1pPr>
            <a:lvl2pPr algn="ctr">
              <a:defRPr b="0" i="0">
                <a:solidFill>
                  <a:schemeClr val="tx2"/>
                </a:solidFill>
                <a:latin typeface="Helvetica" charset="0"/>
                <a:ea typeface="Helvetica" charset="0"/>
                <a:cs typeface="Helvetica" charset="0"/>
              </a:defRPr>
            </a:lvl2pPr>
            <a:lvl3pPr algn="ctr">
              <a:defRPr b="0" i="0">
                <a:solidFill>
                  <a:schemeClr val="tx2"/>
                </a:solidFill>
                <a:latin typeface="Helvetica" charset="0"/>
                <a:ea typeface="Helvetica" charset="0"/>
                <a:cs typeface="Helvetica" charset="0"/>
              </a:defRPr>
            </a:lvl3pPr>
            <a:lvl4pPr algn="ctr">
              <a:defRPr b="0" i="0">
                <a:solidFill>
                  <a:schemeClr val="tx2"/>
                </a:solidFill>
                <a:latin typeface="Helvetica" charset="0"/>
                <a:ea typeface="Helvetica" charset="0"/>
                <a:cs typeface="Helvetica" charset="0"/>
              </a:defRPr>
            </a:lvl4pPr>
            <a:lvl5pPr algn="ctr">
              <a:defRPr b="0" i="0">
                <a:solidFill>
                  <a:schemeClr val="tx2"/>
                </a:solidFill>
                <a:latin typeface="Helvetica" charset="0"/>
                <a:ea typeface="Helvetica" charset="0"/>
                <a:cs typeface="Helvetica" charset="0"/>
              </a:defRPr>
            </a:lvl5pPr>
          </a:lstStyle>
          <a:p>
            <a:pPr lvl="0"/>
            <a:r>
              <a:rPr lang="es-ES"/>
              <a:t>Haga clic para modificar los estilos de texto del patrón</a:t>
            </a:r>
          </a:p>
        </p:txBody>
      </p:sp>
      <p:sp>
        <p:nvSpPr>
          <p:cNvPr id="23" name="Rectangle 9"/>
          <p:cNvSpPr/>
          <p:nvPr userDrawn="1"/>
        </p:nvSpPr>
        <p:spPr>
          <a:xfrm>
            <a:off x="11749905" y="2073939"/>
            <a:ext cx="318632" cy="301892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a:p>
        </p:txBody>
      </p:sp>
      <p:sp>
        <p:nvSpPr>
          <p:cNvPr id="24" name="Slide Number Placeholder 8"/>
          <p:cNvSpPr>
            <a:spLocks noGrp="1"/>
          </p:cNvSpPr>
          <p:nvPr>
            <p:ph type="sldNum" sz="quarter" idx="12"/>
          </p:nvPr>
        </p:nvSpPr>
        <p:spPr>
          <a:xfrm>
            <a:off x="11571552" y="3320265"/>
            <a:ext cx="675341" cy="365125"/>
          </a:xfrm>
        </p:spPr>
        <p:txBody>
          <a:bodyPr/>
          <a:lstStyle>
            <a:lvl1pPr algn="ctr">
              <a:defRPr>
                <a:solidFill>
                  <a:srgbClr val="FFFFFF"/>
                </a:solidFill>
              </a:defRPr>
            </a:lvl1pPr>
          </a:lstStyle>
          <a:p>
            <a:fld id="{57AF16DE-A0D5-4438-950F-5B1E159C2C28}" type="slidenum">
              <a:rPr lang="en-US" smtClean="0"/>
              <a:pPr/>
              <a:t>‹Nº›</a:t>
            </a:fld>
            <a:endParaRPr lang="en-US" dirty="0"/>
          </a:p>
        </p:txBody>
      </p:sp>
      <p:sp>
        <p:nvSpPr>
          <p:cNvPr id="25" name="Marcador de pie de página 9"/>
          <p:cNvSpPr>
            <a:spLocks noGrp="1"/>
          </p:cNvSpPr>
          <p:nvPr>
            <p:ph type="ftr" sz="quarter" idx="11"/>
          </p:nvPr>
        </p:nvSpPr>
        <p:spPr>
          <a:xfrm>
            <a:off x="4094348" y="6465655"/>
            <a:ext cx="8009467" cy="365125"/>
          </a:xfrm>
        </p:spPr>
        <p:txBody>
          <a:bodyPr/>
          <a:lstStyle>
            <a:lvl1pPr algn="r">
              <a:defRPr/>
            </a:lvl1pPr>
          </a:lstStyle>
          <a:p>
            <a:r>
              <a:rPr lang="en-US"/>
              <a:t>[Pie de Página]</a:t>
            </a:r>
            <a:endParaRPr lang="en-US" dirty="0"/>
          </a:p>
        </p:txBody>
      </p:sp>
      <p:sp>
        <p:nvSpPr>
          <p:cNvPr id="32" name="Rectángulo 31"/>
          <p:cNvSpPr/>
          <p:nvPr userDrawn="1"/>
        </p:nvSpPr>
        <p:spPr>
          <a:xfrm rot="5400000">
            <a:off x="899238" y="380078"/>
            <a:ext cx="1055294" cy="29514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sz="1800"/>
          </a:p>
        </p:txBody>
      </p:sp>
      <p:sp>
        <p:nvSpPr>
          <p:cNvPr id="3" name="Marcador de contenido 2">
            <a:extLst>
              <a:ext uri="{FF2B5EF4-FFF2-40B4-BE49-F238E27FC236}">
                <a16:creationId xmlns:a16="http://schemas.microsoft.com/office/drawing/2014/main" id="{B346C451-16E2-6D46-BF7D-F1DF7E2156EA}"/>
              </a:ext>
            </a:extLst>
          </p:cNvPr>
          <p:cNvSpPr>
            <a:spLocks noGrp="1"/>
          </p:cNvSpPr>
          <p:nvPr>
            <p:ph sz="quarter" idx="23"/>
          </p:nvPr>
        </p:nvSpPr>
        <p:spPr>
          <a:xfrm>
            <a:off x="1574800" y="1111251"/>
            <a:ext cx="9941984" cy="842963"/>
          </a:xfrm>
        </p:spPr>
        <p:txBody>
          <a:bodyPr/>
          <a:lstStyle>
            <a:lvl1pPr marL="0" indent="0">
              <a:buNone/>
              <a:defRPr/>
            </a:lvl1pPr>
          </a:lstStyle>
          <a:p>
            <a:pPr lvl="0"/>
            <a:r>
              <a:rPr lang="es-ES"/>
              <a:t>Haga clic para modificar los estilos de texto del patrón</a:t>
            </a:r>
          </a:p>
        </p:txBody>
      </p:sp>
      <p:sp>
        <p:nvSpPr>
          <p:cNvPr id="12" name="Rectángulo 11">
            <a:extLst>
              <a:ext uri="{FF2B5EF4-FFF2-40B4-BE49-F238E27FC236}">
                <a16:creationId xmlns:a16="http://schemas.microsoft.com/office/drawing/2014/main" id="{26E9F3FF-07BF-E74F-8D62-AF88EA031854}"/>
              </a:ext>
            </a:extLst>
          </p:cNvPr>
          <p:cNvSpPr/>
          <p:nvPr userDrawn="1"/>
        </p:nvSpPr>
        <p:spPr>
          <a:xfrm>
            <a:off x="957259" y="3"/>
            <a:ext cx="10546700" cy="1048215"/>
          </a:xfrm>
          <a:prstGeom prst="rect">
            <a:avLst/>
          </a:prstGeom>
          <a:solidFill>
            <a:srgbClr val="CB0017"/>
          </a:solidFill>
          <a:ln>
            <a:noFill/>
          </a:ln>
          <a:effectLst>
            <a:innerShdw>
              <a:srgbClr val="FFFFFF"/>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sz="1800"/>
          </a:p>
        </p:txBody>
      </p:sp>
      <p:sp>
        <p:nvSpPr>
          <p:cNvPr id="13" name="Title 1">
            <a:extLst>
              <a:ext uri="{FF2B5EF4-FFF2-40B4-BE49-F238E27FC236}">
                <a16:creationId xmlns:a16="http://schemas.microsoft.com/office/drawing/2014/main" id="{5E268885-7C19-0946-8A53-FE5B78C5DCDC}"/>
              </a:ext>
            </a:extLst>
          </p:cNvPr>
          <p:cNvSpPr>
            <a:spLocks noGrp="1"/>
          </p:cNvSpPr>
          <p:nvPr>
            <p:ph type="title" hasCustomPrompt="1"/>
          </p:nvPr>
        </p:nvSpPr>
        <p:spPr>
          <a:xfrm>
            <a:off x="1673612" y="55759"/>
            <a:ext cx="9474200" cy="1048215"/>
          </a:xfrm>
        </p:spPr>
        <p:txBody>
          <a:bodyPr/>
          <a:lstStyle>
            <a:lvl1pPr>
              <a:lnSpc>
                <a:spcPts val="3600"/>
              </a:lnSpc>
              <a:defRPr>
                <a:solidFill>
                  <a:schemeClr val="bg1"/>
                </a:solidFill>
              </a:defRPr>
            </a:lvl1pPr>
          </a:lstStyle>
          <a:p>
            <a:r>
              <a:rPr lang="es-ES_tradnl" dirty="0"/>
              <a:t>Clic para </a:t>
            </a:r>
            <a:br>
              <a:rPr lang="es-ES_tradnl" dirty="0"/>
            </a:br>
            <a:r>
              <a:rPr lang="es-ES_tradnl" dirty="0"/>
              <a:t>editar título</a:t>
            </a:r>
            <a:endParaRPr dirty="0"/>
          </a:p>
        </p:txBody>
      </p:sp>
      <p:sp>
        <p:nvSpPr>
          <p:cNvPr id="14" name="Rectángulo 13">
            <a:extLst>
              <a:ext uri="{FF2B5EF4-FFF2-40B4-BE49-F238E27FC236}">
                <a16:creationId xmlns:a16="http://schemas.microsoft.com/office/drawing/2014/main" id="{86F84993-EC1A-7841-B06E-797D0C13CF11}"/>
              </a:ext>
            </a:extLst>
          </p:cNvPr>
          <p:cNvSpPr/>
          <p:nvPr userDrawn="1"/>
        </p:nvSpPr>
        <p:spPr>
          <a:xfrm rot="5400000">
            <a:off x="102041" y="-112296"/>
            <a:ext cx="1055294" cy="1265727"/>
          </a:xfrm>
          <a:prstGeom prst="rect">
            <a:avLst/>
          </a:prstGeom>
          <a:solidFill>
            <a:schemeClr val="tx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sz="1800"/>
          </a:p>
        </p:txBody>
      </p:sp>
      <p:sp>
        <p:nvSpPr>
          <p:cNvPr id="15" name="Rectángulo 14">
            <a:extLst>
              <a:ext uri="{FF2B5EF4-FFF2-40B4-BE49-F238E27FC236}">
                <a16:creationId xmlns:a16="http://schemas.microsoft.com/office/drawing/2014/main" id="{2F4DCC6C-54EC-6946-94ED-1F82B7BC579F}"/>
              </a:ext>
            </a:extLst>
          </p:cNvPr>
          <p:cNvSpPr/>
          <p:nvPr userDrawn="1"/>
        </p:nvSpPr>
        <p:spPr>
          <a:xfrm rot="5400000">
            <a:off x="886538" y="380078"/>
            <a:ext cx="1055294" cy="29514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sz="1800"/>
          </a:p>
        </p:txBody>
      </p:sp>
      <p:pic>
        <p:nvPicPr>
          <p:cNvPr id="17" name="Imagen 16">
            <a:extLst>
              <a:ext uri="{FF2B5EF4-FFF2-40B4-BE49-F238E27FC236}">
                <a16:creationId xmlns:a16="http://schemas.microsoft.com/office/drawing/2014/main" id="{1A69858E-F84D-2245-A924-61C8B3295926}"/>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247801" y="164944"/>
            <a:ext cx="747382" cy="747382"/>
          </a:xfrm>
          <a:prstGeom prst="rect">
            <a:avLst/>
          </a:prstGeom>
        </p:spPr>
      </p:pic>
    </p:spTree>
    <p:extLst>
      <p:ext uri="{BB962C8B-B14F-4D97-AF65-F5344CB8AC3E}">
        <p14:creationId xmlns:p14="http://schemas.microsoft.com/office/powerpoint/2010/main" val="1850676301"/>
      </p:ext>
    </p:extLst>
  </p:cSld>
  <p:clrMapOvr>
    <a:masterClrMapping/>
  </p:clrMapOvr>
  <mc:AlternateContent xmlns:mc="http://schemas.openxmlformats.org/markup-compatibility/2006" xmlns:p14="http://schemas.microsoft.com/office/powerpoint/2010/main">
    <mc:Choice Requires="p14">
      <p:transition spd="slow" p14:dur="20000" advClick="0"/>
    </mc:Choice>
    <mc:Fallback xmlns="">
      <p:transition spd="slow" advClick="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Imagen y texto explicativo">
    <p:spTree>
      <p:nvGrpSpPr>
        <p:cNvPr id="1" name=""/>
        <p:cNvGrpSpPr/>
        <p:nvPr/>
      </p:nvGrpSpPr>
      <p:grpSpPr>
        <a:xfrm>
          <a:off x="0" y="0"/>
          <a:ext cx="0" cy="0"/>
          <a:chOff x="0" y="0"/>
          <a:chExt cx="0" cy="0"/>
        </a:xfrm>
      </p:grpSpPr>
      <p:sp>
        <p:nvSpPr>
          <p:cNvPr id="15" name="Rectangle 9"/>
          <p:cNvSpPr/>
          <p:nvPr userDrawn="1"/>
        </p:nvSpPr>
        <p:spPr>
          <a:xfrm>
            <a:off x="11749905" y="2073939"/>
            <a:ext cx="318632" cy="301892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a:p>
        </p:txBody>
      </p:sp>
      <p:sp>
        <p:nvSpPr>
          <p:cNvPr id="16" name="Slide Number Placeholder 8"/>
          <p:cNvSpPr>
            <a:spLocks noGrp="1"/>
          </p:cNvSpPr>
          <p:nvPr>
            <p:ph type="sldNum" sz="quarter" idx="12"/>
          </p:nvPr>
        </p:nvSpPr>
        <p:spPr>
          <a:xfrm>
            <a:off x="11571552" y="3320265"/>
            <a:ext cx="675341" cy="365125"/>
          </a:xfrm>
        </p:spPr>
        <p:txBody>
          <a:bodyPr/>
          <a:lstStyle>
            <a:lvl1pPr algn="ctr">
              <a:defRPr>
                <a:solidFill>
                  <a:srgbClr val="FFFFFF"/>
                </a:solidFill>
              </a:defRPr>
            </a:lvl1pPr>
          </a:lstStyle>
          <a:p>
            <a:fld id="{57AF16DE-A0D5-4438-950F-5B1E159C2C28}" type="slidenum">
              <a:rPr lang="en-US" smtClean="0"/>
              <a:pPr/>
              <a:t>‹Nº›</a:t>
            </a:fld>
            <a:endParaRPr lang="en-US" dirty="0"/>
          </a:p>
        </p:txBody>
      </p:sp>
      <p:sp>
        <p:nvSpPr>
          <p:cNvPr id="20" name="Marcador de pie de página 9"/>
          <p:cNvSpPr>
            <a:spLocks noGrp="1"/>
          </p:cNvSpPr>
          <p:nvPr>
            <p:ph type="ftr" sz="quarter" idx="11"/>
          </p:nvPr>
        </p:nvSpPr>
        <p:spPr>
          <a:xfrm>
            <a:off x="4094348" y="6465655"/>
            <a:ext cx="8009467" cy="365125"/>
          </a:xfrm>
        </p:spPr>
        <p:txBody>
          <a:bodyPr/>
          <a:lstStyle>
            <a:lvl1pPr algn="r">
              <a:defRPr/>
            </a:lvl1pPr>
          </a:lstStyle>
          <a:p>
            <a:r>
              <a:rPr lang="en-US"/>
              <a:t>[Pie de Página]</a:t>
            </a:r>
            <a:endParaRPr lang="en-US" dirty="0"/>
          </a:p>
        </p:txBody>
      </p:sp>
      <p:sp>
        <p:nvSpPr>
          <p:cNvPr id="27" name="Vertical Text Placeholder 2"/>
          <p:cNvSpPr>
            <a:spLocks noGrp="1"/>
          </p:cNvSpPr>
          <p:nvPr>
            <p:ph type="body" orient="vert" idx="23"/>
          </p:nvPr>
        </p:nvSpPr>
        <p:spPr>
          <a:xfrm>
            <a:off x="1684839" y="259883"/>
            <a:ext cx="9708357" cy="6088481"/>
          </a:xfrm>
        </p:spPr>
        <p:txBody>
          <a:bodyPr vert="horz" numCol="1"/>
          <a:lstStyle>
            <a:lvl1pPr>
              <a:defRPr sz="1800" b="0" i="0">
                <a:solidFill>
                  <a:schemeClr val="tx2"/>
                </a:solidFill>
                <a:latin typeface="Helvetica" charset="0"/>
                <a:ea typeface="Helvetica" charset="0"/>
                <a:cs typeface="Helvetica" charset="0"/>
              </a:defRPr>
            </a:lvl1pPr>
            <a:lvl2pPr>
              <a:defRPr b="0" i="0">
                <a:solidFill>
                  <a:schemeClr val="tx2"/>
                </a:solidFill>
                <a:latin typeface="Helvetica" charset="0"/>
                <a:ea typeface="Helvetica" charset="0"/>
                <a:cs typeface="Helvetica" charset="0"/>
              </a:defRPr>
            </a:lvl2pPr>
            <a:lvl3pPr>
              <a:defRPr b="0" i="0">
                <a:solidFill>
                  <a:schemeClr val="tx2"/>
                </a:solidFill>
                <a:latin typeface="Helvetica" charset="0"/>
                <a:ea typeface="Helvetica" charset="0"/>
                <a:cs typeface="Helvetica" charset="0"/>
              </a:defRPr>
            </a:lvl3pPr>
            <a:lvl4pPr>
              <a:defRPr b="0" i="0">
                <a:solidFill>
                  <a:schemeClr val="tx2"/>
                </a:solidFill>
                <a:latin typeface="Helvetica" charset="0"/>
                <a:ea typeface="Helvetica" charset="0"/>
                <a:cs typeface="Helvetica" charset="0"/>
              </a:defRPr>
            </a:lvl4pPr>
            <a:lvl5pPr>
              <a:defRPr b="0" i="0">
                <a:solidFill>
                  <a:schemeClr val="tx2"/>
                </a:solidFill>
                <a:latin typeface="Helvetica" charset="0"/>
                <a:ea typeface="Helvetica" charset="0"/>
                <a:cs typeface="Helvetica" charset="0"/>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dirty="0"/>
          </a:p>
        </p:txBody>
      </p:sp>
      <p:sp>
        <p:nvSpPr>
          <p:cNvPr id="13" name="Rectángulo 12">
            <a:extLst>
              <a:ext uri="{FF2B5EF4-FFF2-40B4-BE49-F238E27FC236}">
                <a16:creationId xmlns:a16="http://schemas.microsoft.com/office/drawing/2014/main" id="{4F2362B3-142E-474A-8E36-75164205A566}"/>
              </a:ext>
            </a:extLst>
          </p:cNvPr>
          <p:cNvSpPr/>
          <p:nvPr userDrawn="1"/>
        </p:nvSpPr>
        <p:spPr>
          <a:xfrm>
            <a:off x="1" y="-1"/>
            <a:ext cx="1233844" cy="6869459"/>
          </a:xfrm>
          <a:prstGeom prst="rect">
            <a:avLst/>
          </a:prstGeom>
          <a:solidFill>
            <a:srgbClr val="CB0017"/>
          </a:solidFill>
          <a:ln>
            <a:noFill/>
          </a:ln>
          <a:effectLst>
            <a:innerShdw>
              <a:srgbClr val="FFFFFF"/>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sz="1800"/>
          </a:p>
        </p:txBody>
      </p:sp>
      <p:sp>
        <p:nvSpPr>
          <p:cNvPr id="14" name="Rectángulo 13">
            <a:extLst>
              <a:ext uri="{FF2B5EF4-FFF2-40B4-BE49-F238E27FC236}">
                <a16:creationId xmlns:a16="http://schemas.microsoft.com/office/drawing/2014/main" id="{0645FF52-2F2F-E641-B752-A1476A134799}"/>
              </a:ext>
            </a:extLst>
          </p:cNvPr>
          <p:cNvSpPr/>
          <p:nvPr userDrawn="1"/>
        </p:nvSpPr>
        <p:spPr>
          <a:xfrm>
            <a:off x="-2" y="5698808"/>
            <a:ext cx="1233847" cy="22135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sz="1800"/>
          </a:p>
        </p:txBody>
      </p:sp>
      <p:sp>
        <p:nvSpPr>
          <p:cNvPr id="17" name="Rectángulo 16">
            <a:extLst>
              <a:ext uri="{FF2B5EF4-FFF2-40B4-BE49-F238E27FC236}">
                <a16:creationId xmlns:a16="http://schemas.microsoft.com/office/drawing/2014/main" id="{3EC467C5-29AF-2743-B394-77ADB3B4F024}"/>
              </a:ext>
            </a:extLst>
          </p:cNvPr>
          <p:cNvSpPr/>
          <p:nvPr userDrawn="1"/>
        </p:nvSpPr>
        <p:spPr>
          <a:xfrm>
            <a:off x="-2" y="5920166"/>
            <a:ext cx="1233847" cy="949295"/>
          </a:xfrm>
          <a:prstGeom prst="rect">
            <a:avLst/>
          </a:prstGeom>
          <a:solidFill>
            <a:schemeClr val="tx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sz="1800"/>
          </a:p>
        </p:txBody>
      </p:sp>
      <p:sp>
        <p:nvSpPr>
          <p:cNvPr id="18" name="Title 1">
            <a:extLst>
              <a:ext uri="{FF2B5EF4-FFF2-40B4-BE49-F238E27FC236}">
                <a16:creationId xmlns:a16="http://schemas.microsoft.com/office/drawing/2014/main" id="{1162125B-6DBB-414A-93E4-F6E01B1826E6}"/>
              </a:ext>
            </a:extLst>
          </p:cNvPr>
          <p:cNvSpPr>
            <a:spLocks noGrp="1"/>
          </p:cNvSpPr>
          <p:nvPr>
            <p:ph type="title" hasCustomPrompt="1"/>
          </p:nvPr>
        </p:nvSpPr>
        <p:spPr>
          <a:xfrm rot="16200000">
            <a:off x="-2070893" y="2226192"/>
            <a:ext cx="5430816" cy="1225570"/>
          </a:xfrm>
        </p:spPr>
        <p:txBody>
          <a:bodyPr/>
          <a:lstStyle>
            <a:lvl1pPr>
              <a:lnSpc>
                <a:spcPts val="3600"/>
              </a:lnSpc>
              <a:defRPr>
                <a:solidFill>
                  <a:schemeClr val="bg1"/>
                </a:solidFill>
              </a:defRPr>
            </a:lvl1pPr>
          </a:lstStyle>
          <a:p>
            <a:r>
              <a:rPr lang="es-ES_tradnl" dirty="0"/>
              <a:t>Clic para </a:t>
            </a:r>
            <a:br>
              <a:rPr lang="es-ES_tradnl" dirty="0"/>
            </a:br>
            <a:r>
              <a:rPr lang="es-ES_tradnl" dirty="0"/>
              <a:t>editar título</a:t>
            </a:r>
            <a:endParaRPr dirty="0"/>
          </a:p>
        </p:txBody>
      </p:sp>
      <p:pic>
        <p:nvPicPr>
          <p:cNvPr id="19" name="Imagen 18">
            <a:extLst>
              <a:ext uri="{FF2B5EF4-FFF2-40B4-BE49-F238E27FC236}">
                <a16:creationId xmlns:a16="http://schemas.microsoft.com/office/drawing/2014/main" id="{947906D8-A08D-D640-A09E-EC559AB1D8BB}"/>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227349" y="6045298"/>
            <a:ext cx="747382" cy="747382"/>
          </a:xfrm>
          <a:prstGeom prst="rect">
            <a:avLst/>
          </a:prstGeom>
        </p:spPr>
      </p:pic>
    </p:spTree>
    <p:extLst>
      <p:ext uri="{BB962C8B-B14F-4D97-AF65-F5344CB8AC3E}">
        <p14:creationId xmlns:p14="http://schemas.microsoft.com/office/powerpoint/2010/main" val="3905949372"/>
      </p:ext>
    </p:extLst>
  </p:cSld>
  <p:clrMapOvr>
    <a:masterClrMapping/>
  </p:clrMapOvr>
  <mc:AlternateContent xmlns:mc="http://schemas.openxmlformats.org/markup-compatibility/2006" xmlns:p14="http://schemas.microsoft.com/office/powerpoint/2010/main">
    <mc:Choice Requires="p14">
      <p:transition spd="slow" p14:dur="20000" advClick="0"/>
    </mc:Choice>
    <mc:Fallback xmlns="">
      <p:transition spd="slow" advClick="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ntroducción_A">
    <p:spTree>
      <p:nvGrpSpPr>
        <p:cNvPr id="1" name=""/>
        <p:cNvGrpSpPr/>
        <p:nvPr/>
      </p:nvGrpSpPr>
      <p:grpSpPr>
        <a:xfrm>
          <a:off x="0" y="0"/>
          <a:ext cx="0" cy="0"/>
          <a:chOff x="0" y="0"/>
          <a:chExt cx="0" cy="0"/>
        </a:xfrm>
      </p:grpSpPr>
      <p:sp>
        <p:nvSpPr>
          <p:cNvPr id="16" name="Vertical Text Placeholder 2"/>
          <p:cNvSpPr>
            <a:spLocks noGrp="1"/>
          </p:cNvSpPr>
          <p:nvPr>
            <p:ph type="body" orient="vert" idx="22"/>
          </p:nvPr>
        </p:nvSpPr>
        <p:spPr>
          <a:xfrm>
            <a:off x="1301984" y="2344596"/>
            <a:ext cx="9831816" cy="1234629"/>
          </a:xfrm>
        </p:spPr>
        <p:txBody>
          <a:bodyPr vert="horz" numCol="1"/>
          <a:lstStyle>
            <a:lvl1pPr marL="0" indent="0" algn="ctr">
              <a:buNone/>
              <a:defRPr sz="1800" b="0" i="0">
                <a:solidFill>
                  <a:schemeClr val="tx2"/>
                </a:solidFill>
                <a:latin typeface="Helvetica" charset="0"/>
                <a:ea typeface="Helvetica" charset="0"/>
                <a:cs typeface="Helvetica" charset="0"/>
              </a:defRPr>
            </a:lvl1pPr>
            <a:lvl2pPr algn="ctr">
              <a:defRPr b="0" i="0">
                <a:solidFill>
                  <a:schemeClr val="tx2"/>
                </a:solidFill>
                <a:latin typeface="Helvetica" charset="0"/>
                <a:ea typeface="Helvetica" charset="0"/>
                <a:cs typeface="Helvetica" charset="0"/>
              </a:defRPr>
            </a:lvl2pPr>
            <a:lvl3pPr algn="ctr">
              <a:defRPr b="0" i="0">
                <a:solidFill>
                  <a:schemeClr val="tx2"/>
                </a:solidFill>
                <a:latin typeface="Helvetica" charset="0"/>
                <a:ea typeface="Helvetica" charset="0"/>
                <a:cs typeface="Helvetica" charset="0"/>
              </a:defRPr>
            </a:lvl3pPr>
            <a:lvl4pPr algn="ctr">
              <a:defRPr b="0" i="0">
                <a:solidFill>
                  <a:schemeClr val="tx2"/>
                </a:solidFill>
                <a:latin typeface="Helvetica" charset="0"/>
                <a:ea typeface="Helvetica" charset="0"/>
                <a:cs typeface="Helvetica" charset="0"/>
              </a:defRPr>
            </a:lvl4pPr>
            <a:lvl5pPr algn="ctr">
              <a:defRPr b="0" i="0">
                <a:solidFill>
                  <a:schemeClr val="tx2"/>
                </a:solidFill>
                <a:latin typeface="Helvetica" charset="0"/>
                <a:ea typeface="Helvetica" charset="0"/>
                <a:cs typeface="Helvetica" charset="0"/>
              </a:defRPr>
            </a:lvl5pPr>
          </a:lstStyle>
          <a:p>
            <a:pPr lvl="0"/>
            <a:r>
              <a:rPr lang="es-ES"/>
              <a:t>Haga clic para modificar los estilos de texto del patrón</a:t>
            </a:r>
          </a:p>
        </p:txBody>
      </p:sp>
      <p:sp>
        <p:nvSpPr>
          <p:cNvPr id="23" name="Rectangle 9"/>
          <p:cNvSpPr/>
          <p:nvPr userDrawn="1"/>
        </p:nvSpPr>
        <p:spPr>
          <a:xfrm>
            <a:off x="11749905" y="2073939"/>
            <a:ext cx="318632" cy="301892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a:p>
        </p:txBody>
      </p:sp>
      <p:sp>
        <p:nvSpPr>
          <p:cNvPr id="24" name="Slide Number Placeholder 8"/>
          <p:cNvSpPr>
            <a:spLocks noGrp="1"/>
          </p:cNvSpPr>
          <p:nvPr>
            <p:ph type="sldNum" sz="quarter" idx="12"/>
          </p:nvPr>
        </p:nvSpPr>
        <p:spPr>
          <a:xfrm>
            <a:off x="11571552" y="3320265"/>
            <a:ext cx="675341" cy="365125"/>
          </a:xfrm>
        </p:spPr>
        <p:txBody>
          <a:bodyPr/>
          <a:lstStyle>
            <a:lvl1pPr algn="ctr">
              <a:defRPr>
                <a:solidFill>
                  <a:srgbClr val="FFFFFF"/>
                </a:solidFill>
              </a:defRPr>
            </a:lvl1pPr>
          </a:lstStyle>
          <a:p>
            <a:fld id="{57AF16DE-A0D5-4438-950F-5B1E159C2C28}" type="slidenum">
              <a:rPr lang="en-US" smtClean="0"/>
              <a:pPr/>
              <a:t>‹Nº›</a:t>
            </a:fld>
            <a:endParaRPr lang="en-US" dirty="0"/>
          </a:p>
        </p:txBody>
      </p:sp>
      <p:sp>
        <p:nvSpPr>
          <p:cNvPr id="25" name="Marcador de pie de página 9"/>
          <p:cNvSpPr>
            <a:spLocks noGrp="1"/>
          </p:cNvSpPr>
          <p:nvPr>
            <p:ph type="ftr" sz="quarter" idx="11"/>
          </p:nvPr>
        </p:nvSpPr>
        <p:spPr>
          <a:xfrm>
            <a:off x="4094348" y="6465655"/>
            <a:ext cx="8009467" cy="365125"/>
          </a:xfrm>
        </p:spPr>
        <p:txBody>
          <a:bodyPr/>
          <a:lstStyle>
            <a:lvl1pPr algn="r">
              <a:defRPr/>
            </a:lvl1pPr>
          </a:lstStyle>
          <a:p>
            <a:r>
              <a:rPr lang="en-US"/>
              <a:t>[Pie de Página]</a:t>
            </a:r>
            <a:endParaRPr lang="en-US" dirty="0"/>
          </a:p>
        </p:txBody>
      </p:sp>
      <p:sp>
        <p:nvSpPr>
          <p:cNvPr id="26" name="Rectángulo 25"/>
          <p:cNvSpPr/>
          <p:nvPr userDrawn="1"/>
        </p:nvSpPr>
        <p:spPr>
          <a:xfrm flipV="1">
            <a:off x="7106195" y="3711516"/>
            <a:ext cx="4017693" cy="45719"/>
          </a:xfrm>
          <a:prstGeom prst="rect">
            <a:avLst/>
          </a:prstGeom>
          <a:solidFill>
            <a:srgbClr val="CB0017"/>
          </a:solidFill>
          <a:ln>
            <a:noFill/>
          </a:ln>
          <a:effectLst>
            <a:innerShdw>
              <a:srgbClr val="FFFFFF"/>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sz="1800"/>
          </a:p>
        </p:txBody>
      </p:sp>
      <p:sp>
        <p:nvSpPr>
          <p:cNvPr id="28" name="Rectángulo 27"/>
          <p:cNvSpPr/>
          <p:nvPr userDrawn="1"/>
        </p:nvSpPr>
        <p:spPr>
          <a:xfrm>
            <a:off x="957259" y="3"/>
            <a:ext cx="10546700" cy="1048215"/>
          </a:xfrm>
          <a:prstGeom prst="rect">
            <a:avLst/>
          </a:prstGeom>
          <a:solidFill>
            <a:srgbClr val="CB0017"/>
          </a:solidFill>
          <a:ln>
            <a:noFill/>
          </a:ln>
          <a:effectLst>
            <a:innerShdw>
              <a:srgbClr val="FFFFFF"/>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sz="1800"/>
          </a:p>
        </p:txBody>
      </p:sp>
      <p:sp>
        <p:nvSpPr>
          <p:cNvPr id="29" name="Title 1"/>
          <p:cNvSpPr>
            <a:spLocks noGrp="1"/>
          </p:cNvSpPr>
          <p:nvPr>
            <p:ph type="title" hasCustomPrompt="1"/>
          </p:nvPr>
        </p:nvSpPr>
        <p:spPr>
          <a:xfrm>
            <a:off x="1673612" y="55759"/>
            <a:ext cx="9474200" cy="1048215"/>
          </a:xfrm>
        </p:spPr>
        <p:txBody>
          <a:bodyPr/>
          <a:lstStyle>
            <a:lvl1pPr>
              <a:lnSpc>
                <a:spcPts val="3600"/>
              </a:lnSpc>
              <a:defRPr>
                <a:solidFill>
                  <a:schemeClr val="bg1"/>
                </a:solidFill>
              </a:defRPr>
            </a:lvl1pPr>
          </a:lstStyle>
          <a:p>
            <a:r>
              <a:rPr lang="es-ES_tradnl" dirty="0"/>
              <a:t>Clic para </a:t>
            </a:r>
            <a:br>
              <a:rPr lang="es-ES_tradnl" dirty="0"/>
            </a:br>
            <a:r>
              <a:rPr lang="es-ES_tradnl" dirty="0"/>
              <a:t>editar título</a:t>
            </a:r>
            <a:endParaRPr dirty="0"/>
          </a:p>
        </p:txBody>
      </p:sp>
      <p:sp>
        <p:nvSpPr>
          <p:cNvPr id="30" name="Rectángulo 29"/>
          <p:cNvSpPr/>
          <p:nvPr userDrawn="1"/>
        </p:nvSpPr>
        <p:spPr>
          <a:xfrm rot="5400000">
            <a:off x="102041" y="-112296"/>
            <a:ext cx="1055294" cy="1265727"/>
          </a:xfrm>
          <a:prstGeom prst="rect">
            <a:avLst/>
          </a:prstGeom>
          <a:solidFill>
            <a:schemeClr val="tx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sz="1800"/>
          </a:p>
        </p:txBody>
      </p:sp>
      <p:sp>
        <p:nvSpPr>
          <p:cNvPr id="32" name="Rectángulo 31"/>
          <p:cNvSpPr/>
          <p:nvPr userDrawn="1"/>
        </p:nvSpPr>
        <p:spPr>
          <a:xfrm rot="5400000">
            <a:off x="886538" y="380078"/>
            <a:ext cx="1055294" cy="29514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sz="1800"/>
          </a:p>
        </p:txBody>
      </p:sp>
      <p:pic>
        <p:nvPicPr>
          <p:cNvPr id="12" name="Imagen 11"/>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247801" y="164944"/>
            <a:ext cx="747382" cy="74738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0" advClick="0"/>
    </mc:Choice>
    <mc:Fallback xmlns="">
      <p:transition spd="slow" advClick="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ubtítulo y texto">
    <p:spTree>
      <p:nvGrpSpPr>
        <p:cNvPr id="1" name=""/>
        <p:cNvGrpSpPr/>
        <p:nvPr/>
      </p:nvGrpSpPr>
      <p:grpSpPr>
        <a:xfrm>
          <a:off x="0" y="0"/>
          <a:ext cx="0" cy="0"/>
          <a:chOff x="0" y="0"/>
          <a:chExt cx="0" cy="0"/>
        </a:xfrm>
      </p:grpSpPr>
      <p:sp>
        <p:nvSpPr>
          <p:cNvPr id="9" name="Rectangle 9"/>
          <p:cNvSpPr/>
          <p:nvPr userDrawn="1"/>
        </p:nvSpPr>
        <p:spPr>
          <a:xfrm>
            <a:off x="11749905" y="2073939"/>
            <a:ext cx="318632" cy="301892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a:p>
        </p:txBody>
      </p:sp>
      <p:sp>
        <p:nvSpPr>
          <p:cNvPr id="10" name="Slide Number Placeholder 8"/>
          <p:cNvSpPr>
            <a:spLocks noGrp="1"/>
          </p:cNvSpPr>
          <p:nvPr>
            <p:ph type="sldNum" sz="quarter" idx="12"/>
          </p:nvPr>
        </p:nvSpPr>
        <p:spPr>
          <a:xfrm>
            <a:off x="11571552" y="3320265"/>
            <a:ext cx="675341" cy="365125"/>
          </a:xfrm>
        </p:spPr>
        <p:txBody>
          <a:bodyPr/>
          <a:lstStyle>
            <a:lvl1pPr algn="ctr">
              <a:defRPr>
                <a:solidFill>
                  <a:srgbClr val="FFFFFF"/>
                </a:solidFill>
              </a:defRPr>
            </a:lvl1pPr>
          </a:lstStyle>
          <a:p>
            <a:fld id="{57AF16DE-A0D5-4438-950F-5B1E159C2C28}" type="slidenum">
              <a:rPr lang="en-US" smtClean="0"/>
              <a:pPr/>
              <a:t>‹Nº›</a:t>
            </a:fld>
            <a:endParaRPr lang="en-US" dirty="0"/>
          </a:p>
        </p:txBody>
      </p:sp>
      <p:sp>
        <p:nvSpPr>
          <p:cNvPr id="12" name="Marcador de pie de página 9"/>
          <p:cNvSpPr>
            <a:spLocks noGrp="1"/>
          </p:cNvSpPr>
          <p:nvPr>
            <p:ph type="ftr" sz="quarter" idx="11"/>
          </p:nvPr>
        </p:nvSpPr>
        <p:spPr>
          <a:xfrm>
            <a:off x="4094348" y="6465655"/>
            <a:ext cx="8009467" cy="365125"/>
          </a:xfrm>
        </p:spPr>
        <p:txBody>
          <a:bodyPr/>
          <a:lstStyle>
            <a:lvl1pPr algn="r">
              <a:defRPr/>
            </a:lvl1pPr>
          </a:lstStyle>
          <a:p>
            <a:r>
              <a:rPr lang="en-US"/>
              <a:t>[Pie de Página]</a:t>
            </a:r>
            <a:endParaRPr lang="en-US" dirty="0"/>
          </a:p>
        </p:txBody>
      </p:sp>
      <p:sp>
        <p:nvSpPr>
          <p:cNvPr id="13" name="Rectángulo 12"/>
          <p:cNvSpPr/>
          <p:nvPr userDrawn="1"/>
        </p:nvSpPr>
        <p:spPr>
          <a:xfrm>
            <a:off x="1676400" y="1307940"/>
            <a:ext cx="4639456" cy="724634"/>
          </a:xfrm>
          <a:prstGeom prst="rect">
            <a:avLst/>
          </a:prstGeom>
          <a:solidFill>
            <a:schemeClr val="bg2">
              <a:lumMod val="25000"/>
            </a:schemeClr>
          </a:solidFill>
          <a:ln>
            <a:noFill/>
          </a:ln>
          <a:effectLst>
            <a:innerShdw>
              <a:srgbClr val="FFFFFF"/>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sz="1800"/>
          </a:p>
        </p:txBody>
      </p:sp>
      <p:sp>
        <p:nvSpPr>
          <p:cNvPr id="21" name="Vertical Text Placeholder 2"/>
          <p:cNvSpPr>
            <a:spLocks noGrp="1"/>
          </p:cNvSpPr>
          <p:nvPr>
            <p:ph type="body" orient="vert" idx="24"/>
          </p:nvPr>
        </p:nvSpPr>
        <p:spPr>
          <a:xfrm>
            <a:off x="1699063" y="2073938"/>
            <a:ext cx="10050844" cy="4131990"/>
          </a:xfrm>
        </p:spPr>
        <p:txBody>
          <a:bodyPr vert="horz" numCol="2"/>
          <a:lstStyle>
            <a:lvl1pPr>
              <a:defRPr sz="1800" b="0" i="0">
                <a:solidFill>
                  <a:schemeClr val="tx2"/>
                </a:solidFill>
                <a:latin typeface="Helvetica" charset="0"/>
                <a:ea typeface="Helvetica" charset="0"/>
                <a:cs typeface="Helvetica" charset="0"/>
              </a:defRPr>
            </a:lvl1pPr>
            <a:lvl2pPr>
              <a:defRPr b="0" i="0">
                <a:solidFill>
                  <a:schemeClr val="tx2"/>
                </a:solidFill>
                <a:latin typeface="Helvetica" charset="0"/>
                <a:ea typeface="Helvetica" charset="0"/>
                <a:cs typeface="Helvetica" charset="0"/>
              </a:defRPr>
            </a:lvl2pPr>
            <a:lvl3pPr>
              <a:defRPr b="0" i="0">
                <a:solidFill>
                  <a:schemeClr val="tx2"/>
                </a:solidFill>
                <a:latin typeface="Helvetica" charset="0"/>
                <a:ea typeface="Helvetica" charset="0"/>
                <a:cs typeface="Helvetica" charset="0"/>
              </a:defRPr>
            </a:lvl3pPr>
            <a:lvl4pPr>
              <a:defRPr b="0" i="0">
                <a:solidFill>
                  <a:schemeClr val="tx2"/>
                </a:solidFill>
                <a:latin typeface="Helvetica" charset="0"/>
                <a:ea typeface="Helvetica" charset="0"/>
                <a:cs typeface="Helvetica" charset="0"/>
              </a:defRPr>
            </a:lvl4pPr>
            <a:lvl5pPr>
              <a:defRPr b="0" i="0">
                <a:solidFill>
                  <a:schemeClr val="tx2"/>
                </a:solidFill>
                <a:latin typeface="Helvetica" charset="0"/>
                <a:ea typeface="Helvetica" charset="0"/>
                <a:cs typeface="Helvetica" charset="0"/>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dirty="0"/>
          </a:p>
        </p:txBody>
      </p:sp>
      <p:sp>
        <p:nvSpPr>
          <p:cNvPr id="24" name="Vertical Text Placeholder 2"/>
          <p:cNvSpPr>
            <a:spLocks noGrp="1"/>
          </p:cNvSpPr>
          <p:nvPr>
            <p:ph type="body" orient="vert" idx="25" hasCustomPrompt="1"/>
          </p:nvPr>
        </p:nvSpPr>
        <p:spPr>
          <a:xfrm>
            <a:off x="1748492" y="1355447"/>
            <a:ext cx="4462841" cy="643272"/>
          </a:xfrm>
        </p:spPr>
        <p:txBody>
          <a:bodyPr vert="horz">
            <a:noAutofit/>
          </a:bodyPr>
          <a:lstStyle>
            <a:lvl1pPr marL="0" indent="0" algn="ctr">
              <a:lnSpc>
                <a:spcPts val="1810"/>
              </a:lnSpc>
              <a:buNone/>
              <a:defRPr sz="1800" b="1" i="0" baseline="0">
                <a:solidFill>
                  <a:schemeClr val="bg1"/>
                </a:solidFill>
                <a:latin typeface="+mj-lt"/>
                <a:ea typeface="Helvetica" charset="0"/>
                <a:cs typeface="Helvetica" charset="0"/>
              </a:defRPr>
            </a:lvl1pPr>
            <a:lvl2pPr>
              <a:defRPr b="0" i="0">
                <a:solidFill>
                  <a:schemeClr val="tx2"/>
                </a:solidFill>
                <a:latin typeface="Helvetica" charset="0"/>
                <a:ea typeface="Helvetica" charset="0"/>
                <a:cs typeface="Helvetica" charset="0"/>
              </a:defRPr>
            </a:lvl2pPr>
            <a:lvl3pPr>
              <a:defRPr b="0" i="0">
                <a:solidFill>
                  <a:schemeClr val="tx2"/>
                </a:solidFill>
                <a:latin typeface="Helvetica" charset="0"/>
                <a:ea typeface="Helvetica" charset="0"/>
                <a:cs typeface="Helvetica" charset="0"/>
              </a:defRPr>
            </a:lvl3pPr>
            <a:lvl4pPr>
              <a:defRPr b="0" i="0">
                <a:solidFill>
                  <a:schemeClr val="tx2"/>
                </a:solidFill>
                <a:latin typeface="Helvetica" charset="0"/>
                <a:ea typeface="Helvetica" charset="0"/>
                <a:cs typeface="Helvetica" charset="0"/>
              </a:defRPr>
            </a:lvl4pPr>
            <a:lvl5pPr>
              <a:defRPr b="0" i="0">
                <a:solidFill>
                  <a:schemeClr val="tx2"/>
                </a:solidFill>
                <a:latin typeface="Helvetica" charset="0"/>
                <a:ea typeface="Helvetica" charset="0"/>
                <a:cs typeface="Helvetica" charset="0"/>
              </a:defRPr>
            </a:lvl5pPr>
          </a:lstStyle>
          <a:p>
            <a:pPr lvl="0"/>
            <a:r>
              <a:rPr lang="es-ES_tradnl" dirty="0"/>
              <a:t>Clic para </a:t>
            </a:r>
            <a:r>
              <a:rPr lang="es-ES_tradnl" dirty="0" err="1"/>
              <a:t>Subt</a:t>
            </a:r>
            <a:r>
              <a:rPr lang="es-ES" dirty="0" err="1"/>
              <a:t>ítulo</a:t>
            </a:r>
            <a:endParaRPr dirty="0"/>
          </a:p>
        </p:txBody>
      </p:sp>
      <p:sp>
        <p:nvSpPr>
          <p:cNvPr id="18" name="Rectángulo 17"/>
          <p:cNvSpPr/>
          <p:nvPr userDrawn="1"/>
        </p:nvSpPr>
        <p:spPr>
          <a:xfrm>
            <a:off x="957259" y="3"/>
            <a:ext cx="10546700" cy="1048215"/>
          </a:xfrm>
          <a:prstGeom prst="rect">
            <a:avLst/>
          </a:prstGeom>
          <a:solidFill>
            <a:srgbClr val="CB0017"/>
          </a:solidFill>
          <a:ln>
            <a:noFill/>
          </a:ln>
          <a:effectLst>
            <a:innerShdw>
              <a:srgbClr val="FFFFFF"/>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sz="1800"/>
          </a:p>
        </p:txBody>
      </p:sp>
      <p:sp>
        <p:nvSpPr>
          <p:cNvPr id="20" name="Title 1"/>
          <p:cNvSpPr>
            <a:spLocks noGrp="1"/>
          </p:cNvSpPr>
          <p:nvPr>
            <p:ph type="title" hasCustomPrompt="1"/>
          </p:nvPr>
        </p:nvSpPr>
        <p:spPr>
          <a:xfrm>
            <a:off x="1673612" y="55759"/>
            <a:ext cx="9474200" cy="1048215"/>
          </a:xfrm>
        </p:spPr>
        <p:txBody>
          <a:bodyPr/>
          <a:lstStyle>
            <a:lvl1pPr>
              <a:lnSpc>
                <a:spcPts val="3600"/>
              </a:lnSpc>
              <a:defRPr>
                <a:solidFill>
                  <a:schemeClr val="bg1"/>
                </a:solidFill>
              </a:defRPr>
            </a:lvl1pPr>
          </a:lstStyle>
          <a:p>
            <a:r>
              <a:rPr lang="es-ES_tradnl" dirty="0"/>
              <a:t>Clic para </a:t>
            </a:r>
            <a:br>
              <a:rPr lang="es-ES_tradnl" dirty="0"/>
            </a:br>
            <a:r>
              <a:rPr lang="es-ES_tradnl" dirty="0"/>
              <a:t>editar título</a:t>
            </a:r>
            <a:endParaRPr dirty="0"/>
          </a:p>
        </p:txBody>
      </p:sp>
      <p:sp>
        <p:nvSpPr>
          <p:cNvPr id="22" name="Rectángulo 21"/>
          <p:cNvSpPr/>
          <p:nvPr userDrawn="1"/>
        </p:nvSpPr>
        <p:spPr>
          <a:xfrm rot="5400000">
            <a:off x="102041" y="-112296"/>
            <a:ext cx="1055294" cy="1265727"/>
          </a:xfrm>
          <a:prstGeom prst="rect">
            <a:avLst/>
          </a:prstGeom>
          <a:solidFill>
            <a:schemeClr val="tx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sz="1800"/>
          </a:p>
        </p:txBody>
      </p:sp>
      <p:sp>
        <p:nvSpPr>
          <p:cNvPr id="23" name="Rectángulo 22"/>
          <p:cNvSpPr/>
          <p:nvPr userDrawn="1"/>
        </p:nvSpPr>
        <p:spPr>
          <a:xfrm rot="5400000">
            <a:off x="886538" y="380078"/>
            <a:ext cx="1055294" cy="29514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sz="1800"/>
          </a:p>
        </p:txBody>
      </p:sp>
      <p:pic>
        <p:nvPicPr>
          <p:cNvPr id="25" name="Imagen 24"/>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247801" y="164944"/>
            <a:ext cx="747382" cy="74738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0" advClick="0"/>
    </mc:Choice>
    <mc:Fallback xmlns="">
      <p:transition spd="slow" advClick="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Entrada de sección">
    <p:spTree>
      <p:nvGrpSpPr>
        <p:cNvPr id="1" name=""/>
        <p:cNvGrpSpPr/>
        <p:nvPr/>
      </p:nvGrpSpPr>
      <p:grpSpPr>
        <a:xfrm>
          <a:off x="0" y="0"/>
          <a:ext cx="0" cy="0"/>
          <a:chOff x="0" y="0"/>
          <a:chExt cx="0" cy="0"/>
        </a:xfrm>
      </p:grpSpPr>
      <p:sp>
        <p:nvSpPr>
          <p:cNvPr id="23" name="Rectángulo 22"/>
          <p:cNvSpPr/>
          <p:nvPr userDrawn="1"/>
        </p:nvSpPr>
        <p:spPr>
          <a:xfrm>
            <a:off x="6488954" y="1291801"/>
            <a:ext cx="4302615" cy="782141"/>
          </a:xfrm>
          <a:prstGeom prst="rect">
            <a:avLst/>
          </a:prstGeom>
          <a:solidFill>
            <a:schemeClr val="bg2">
              <a:lumMod val="25000"/>
            </a:schemeClr>
          </a:solidFill>
          <a:ln>
            <a:noFill/>
          </a:ln>
          <a:effectLst>
            <a:innerShdw>
              <a:srgbClr val="FFFFFF"/>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sz="1800"/>
          </a:p>
        </p:txBody>
      </p:sp>
      <p:sp>
        <p:nvSpPr>
          <p:cNvPr id="16" name="Rectángulo 15"/>
          <p:cNvSpPr/>
          <p:nvPr userDrawn="1"/>
        </p:nvSpPr>
        <p:spPr>
          <a:xfrm>
            <a:off x="270436" y="497391"/>
            <a:ext cx="6218517" cy="6222499"/>
          </a:xfrm>
          <a:prstGeom prst="rect">
            <a:avLst/>
          </a:prstGeom>
          <a:solidFill>
            <a:schemeClr val="bg2"/>
          </a:solidFill>
          <a:ln>
            <a:noFill/>
          </a:ln>
          <a:effectLst>
            <a:innerShdw>
              <a:srgbClr val="FFFFFF"/>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sz="1800"/>
          </a:p>
        </p:txBody>
      </p:sp>
      <p:sp>
        <p:nvSpPr>
          <p:cNvPr id="17" name="Picture Placeholder 8"/>
          <p:cNvSpPr>
            <a:spLocks noGrp="1"/>
          </p:cNvSpPr>
          <p:nvPr>
            <p:ph type="pic" sz="quarter" idx="17"/>
          </p:nvPr>
        </p:nvSpPr>
        <p:spPr>
          <a:xfrm>
            <a:off x="481659" y="1114501"/>
            <a:ext cx="5755623" cy="5455632"/>
          </a:xfrm>
        </p:spPr>
        <p:txBody>
          <a:bodyPr/>
          <a:lstStyle>
            <a:lvl1pPr>
              <a:buNone/>
              <a:defRPr/>
            </a:lvl1pPr>
          </a:lstStyle>
          <a:p>
            <a:r>
              <a:rPr lang="es-ES"/>
              <a:t>Haga clic en el icono para agregar una imagen</a:t>
            </a:r>
            <a:endParaRPr dirty="0"/>
          </a:p>
        </p:txBody>
      </p:sp>
      <p:pic>
        <p:nvPicPr>
          <p:cNvPr id="3" name="Imagen 2"/>
          <p:cNvPicPr>
            <a:picLocks noChangeAspect="1"/>
          </p:cNvPicPr>
          <p:nvPr userDrawn="1"/>
        </p:nvPicPr>
        <p:blipFill rotWithShape="1">
          <a:blip r:embed="rId2" cstate="email">
            <a:extLst>
              <a:ext uri="{28A0092B-C50C-407E-A947-70E740481C1C}">
                <a14:useLocalDpi xmlns:a14="http://schemas.microsoft.com/office/drawing/2010/main" val="0"/>
              </a:ext>
            </a:extLst>
          </a:blip>
          <a:srcRect l="7216" r="7216"/>
          <a:stretch/>
        </p:blipFill>
        <p:spPr>
          <a:xfrm>
            <a:off x="-3641776" y="-5385313"/>
            <a:ext cx="5223191" cy="4750420"/>
          </a:xfrm>
          <a:prstGeom prst="rect">
            <a:avLst/>
          </a:prstGeom>
        </p:spPr>
      </p:pic>
      <p:sp>
        <p:nvSpPr>
          <p:cNvPr id="27" name="Rectangle 9"/>
          <p:cNvSpPr/>
          <p:nvPr userDrawn="1"/>
        </p:nvSpPr>
        <p:spPr>
          <a:xfrm>
            <a:off x="11749905" y="2073939"/>
            <a:ext cx="318632" cy="301892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a:p>
        </p:txBody>
      </p:sp>
      <p:sp>
        <p:nvSpPr>
          <p:cNvPr id="28" name="Slide Number Placeholder 8"/>
          <p:cNvSpPr>
            <a:spLocks noGrp="1"/>
          </p:cNvSpPr>
          <p:nvPr>
            <p:ph type="sldNum" sz="quarter" idx="12"/>
          </p:nvPr>
        </p:nvSpPr>
        <p:spPr>
          <a:xfrm>
            <a:off x="11571552" y="3320265"/>
            <a:ext cx="675341" cy="365125"/>
          </a:xfrm>
        </p:spPr>
        <p:txBody>
          <a:bodyPr/>
          <a:lstStyle>
            <a:lvl1pPr algn="ctr">
              <a:defRPr>
                <a:solidFill>
                  <a:srgbClr val="FFFFFF"/>
                </a:solidFill>
              </a:defRPr>
            </a:lvl1pPr>
          </a:lstStyle>
          <a:p>
            <a:fld id="{57AF16DE-A0D5-4438-950F-5B1E159C2C28}" type="slidenum">
              <a:rPr lang="en-US" smtClean="0"/>
              <a:pPr/>
              <a:t>‹Nº›</a:t>
            </a:fld>
            <a:endParaRPr lang="en-US" dirty="0"/>
          </a:p>
        </p:txBody>
      </p:sp>
      <p:sp>
        <p:nvSpPr>
          <p:cNvPr id="29" name="Marcador de pie de página 9"/>
          <p:cNvSpPr>
            <a:spLocks noGrp="1"/>
          </p:cNvSpPr>
          <p:nvPr>
            <p:ph type="ftr" sz="quarter" idx="11"/>
          </p:nvPr>
        </p:nvSpPr>
        <p:spPr>
          <a:xfrm>
            <a:off x="4094348" y="6465655"/>
            <a:ext cx="8009467" cy="365125"/>
          </a:xfrm>
        </p:spPr>
        <p:txBody>
          <a:bodyPr/>
          <a:lstStyle>
            <a:lvl1pPr algn="r">
              <a:defRPr/>
            </a:lvl1pPr>
          </a:lstStyle>
          <a:p>
            <a:r>
              <a:rPr lang="en-US"/>
              <a:t>[Pie de Página]</a:t>
            </a:r>
            <a:endParaRPr lang="en-US" dirty="0"/>
          </a:p>
        </p:txBody>
      </p:sp>
      <p:sp>
        <p:nvSpPr>
          <p:cNvPr id="19" name="Rectángulo 18"/>
          <p:cNvSpPr/>
          <p:nvPr userDrawn="1"/>
        </p:nvSpPr>
        <p:spPr>
          <a:xfrm>
            <a:off x="2705102" y="3"/>
            <a:ext cx="8811559" cy="1048215"/>
          </a:xfrm>
          <a:prstGeom prst="rect">
            <a:avLst/>
          </a:prstGeom>
          <a:solidFill>
            <a:srgbClr val="CB0017"/>
          </a:solidFill>
          <a:ln>
            <a:noFill/>
          </a:ln>
          <a:effectLst>
            <a:innerShdw>
              <a:srgbClr val="FFFFFF"/>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sz="1800"/>
          </a:p>
        </p:txBody>
      </p:sp>
      <p:sp>
        <p:nvSpPr>
          <p:cNvPr id="24" name="Title 1"/>
          <p:cNvSpPr>
            <a:spLocks noGrp="1"/>
          </p:cNvSpPr>
          <p:nvPr>
            <p:ph type="title" hasCustomPrompt="1"/>
          </p:nvPr>
        </p:nvSpPr>
        <p:spPr>
          <a:xfrm>
            <a:off x="3257552" y="55759"/>
            <a:ext cx="7127989" cy="1048215"/>
          </a:xfrm>
        </p:spPr>
        <p:txBody>
          <a:bodyPr/>
          <a:lstStyle>
            <a:lvl1pPr>
              <a:lnSpc>
                <a:spcPts val="3600"/>
              </a:lnSpc>
              <a:defRPr>
                <a:solidFill>
                  <a:schemeClr val="bg1"/>
                </a:solidFill>
              </a:defRPr>
            </a:lvl1pPr>
          </a:lstStyle>
          <a:p>
            <a:r>
              <a:rPr lang="es-ES_tradnl" dirty="0"/>
              <a:t>Clic para </a:t>
            </a:r>
            <a:br>
              <a:rPr lang="es-ES_tradnl" dirty="0"/>
            </a:br>
            <a:r>
              <a:rPr lang="es-ES_tradnl" dirty="0"/>
              <a:t>editar título</a:t>
            </a:r>
            <a:endParaRPr dirty="0"/>
          </a:p>
        </p:txBody>
      </p:sp>
      <p:sp>
        <p:nvSpPr>
          <p:cNvPr id="25" name="Rectángulo 24"/>
          <p:cNvSpPr/>
          <p:nvPr userDrawn="1"/>
        </p:nvSpPr>
        <p:spPr>
          <a:xfrm rot="5400000">
            <a:off x="11044941" y="-112296"/>
            <a:ext cx="1055294" cy="1265727"/>
          </a:xfrm>
          <a:prstGeom prst="rect">
            <a:avLst/>
          </a:prstGeom>
          <a:solidFill>
            <a:schemeClr val="tx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sz="1800"/>
          </a:p>
        </p:txBody>
      </p:sp>
      <p:sp>
        <p:nvSpPr>
          <p:cNvPr id="31" name="Rectángulo 30"/>
          <p:cNvSpPr/>
          <p:nvPr userDrawn="1"/>
        </p:nvSpPr>
        <p:spPr>
          <a:xfrm rot="5400000">
            <a:off x="10264506" y="380078"/>
            <a:ext cx="1055294" cy="29514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sz="1800"/>
          </a:p>
        </p:txBody>
      </p:sp>
      <p:sp>
        <p:nvSpPr>
          <p:cNvPr id="34" name="Vertical Text Placeholder 2"/>
          <p:cNvSpPr>
            <a:spLocks noGrp="1"/>
          </p:cNvSpPr>
          <p:nvPr>
            <p:ph type="body" orient="vert" idx="23"/>
          </p:nvPr>
        </p:nvSpPr>
        <p:spPr>
          <a:xfrm>
            <a:off x="6740179" y="2221562"/>
            <a:ext cx="4831372" cy="3976038"/>
          </a:xfrm>
        </p:spPr>
        <p:txBody>
          <a:bodyPr vert="horz"/>
          <a:lstStyle>
            <a:lvl1pPr>
              <a:defRPr sz="1800" b="0" i="0">
                <a:solidFill>
                  <a:schemeClr val="tx2"/>
                </a:solidFill>
                <a:latin typeface="Helvetica" charset="0"/>
                <a:ea typeface="Helvetica" charset="0"/>
                <a:cs typeface="Helvetica" charset="0"/>
              </a:defRPr>
            </a:lvl1pPr>
            <a:lvl2pPr>
              <a:defRPr b="0" i="0">
                <a:solidFill>
                  <a:schemeClr val="tx2"/>
                </a:solidFill>
                <a:latin typeface="Helvetica" charset="0"/>
                <a:ea typeface="Helvetica" charset="0"/>
                <a:cs typeface="Helvetica" charset="0"/>
              </a:defRPr>
            </a:lvl2pPr>
            <a:lvl3pPr>
              <a:defRPr b="0" i="0">
                <a:solidFill>
                  <a:schemeClr val="tx2"/>
                </a:solidFill>
                <a:latin typeface="Helvetica" charset="0"/>
                <a:ea typeface="Helvetica" charset="0"/>
                <a:cs typeface="Helvetica" charset="0"/>
              </a:defRPr>
            </a:lvl3pPr>
            <a:lvl4pPr>
              <a:defRPr b="0" i="0">
                <a:solidFill>
                  <a:schemeClr val="tx2"/>
                </a:solidFill>
                <a:latin typeface="Helvetica" charset="0"/>
                <a:ea typeface="Helvetica" charset="0"/>
                <a:cs typeface="Helvetica" charset="0"/>
              </a:defRPr>
            </a:lvl4pPr>
            <a:lvl5pPr>
              <a:defRPr b="0" i="0">
                <a:solidFill>
                  <a:schemeClr val="tx2"/>
                </a:solidFill>
                <a:latin typeface="Helvetica" charset="0"/>
                <a:ea typeface="Helvetica" charset="0"/>
                <a:cs typeface="Helvetica" charset="0"/>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dirty="0"/>
          </a:p>
        </p:txBody>
      </p:sp>
      <p:sp>
        <p:nvSpPr>
          <p:cNvPr id="35" name="Vertical Text Placeholder 2"/>
          <p:cNvSpPr>
            <a:spLocks noGrp="1"/>
          </p:cNvSpPr>
          <p:nvPr>
            <p:ph type="body" orient="vert" idx="25" hasCustomPrompt="1"/>
          </p:nvPr>
        </p:nvSpPr>
        <p:spPr>
          <a:xfrm>
            <a:off x="6554855" y="1372023"/>
            <a:ext cx="4155632" cy="643272"/>
          </a:xfrm>
        </p:spPr>
        <p:txBody>
          <a:bodyPr vert="horz">
            <a:noAutofit/>
          </a:bodyPr>
          <a:lstStyle>
            <a:lvl1pPr marL="0" indent="0" algn="ctr">
              <a:lnSpc>
                <a:spcPts val="1810"/>
              </a:lnSpc>
              <a:buNone/>
              <a:defRPr sz="1800" b="1" i="0" baseline="0">
                <a:solidFill>
                  <a:schemeClr val="bg1"/>
                </a:solidFill>
                <a:latin typeface="+mj-lt"/>
                <a:ea typeface="Helvetica" charset="0"/>
                <a:cs typeface="Helvetica" charset="0"/>
              </a:defRPr>
            </a:lvl1pPr>
            <a:lvl2pPr>
              <a:defRPr b="0" i="0">
                <a:solidFill>
                  <a:schemeClr val="tx2"/>
                </a:solidFill>
                <a:latin typeface="Helvetica" charset="0"/>
                <a:ea typeface="Helvetica" charset="0"/>
                <a:cs typeface="Helvetica" charset="0"/>
              </a:defRPr>
            </a:lvl2pPr>
            <a:lvl3pPr>
              <a:defRPr b="0" i="0">
                <a:solidFill>
                  <a:schemeClr val="tx2"/>
                </a:solidFill>
                <a:latin typeface="Helvetica" charset="0"/>
                <a:ea typeface="Helvetica" charset="0"/>
                <a:cs typeface="Helvetica" charset="0"/>
              </a:defRPr>
            </a:lvl3pPr>
            <a:lvl4pPr>
              <a:defRPr b="0" i="0">
                <a:solidFill>
                  <a:schemeClr val="tx2"/>
                </a:solidFill>
                <a:latin typeface="Helvetica" charset="0"/>
                <a:ea typeface="Helvetica" charset="0"/>
                <a:cs typeface="Helvetica" charset="0"/>
              </a:defRPr>
            </a:lvl4pPr>
            <a:lvl5pPr>
              <a:defRPr b="0" i="0">
                <a:solidFill>
                  <a:schemeClr val="tx2"/>
                </a:solidFill>
                <a:latin typeface="Helvetica" charset="0"/>
                <a:ea typeface="Helvetica" charset="0"/>
                <a:cs typeface="Helvetica" charset="0"/>
              </a:defRPr>
            </a:lvl5pPr>
          </a:lstStyle>
          <a:p>
            <a:pPr lvl="0"/>
            <a:r>
              <a:rPr lang="es-ES_tradnl" dirty="0"/>
              <a:t>Clic para </a:t>
            </a:r>
            <a:r>
              <a:rPr lang="es-ES_tradnl" dirty="0" err="1"/>
              <a:t>Subt</a:t>
            </a:r>
            <a:r>
              <a:rPr lang="es-ES" dirty="0" err="1"/>
              <a:t>ítulo</a:t>
            </a:r>
            <a:endParaRPr dirty="0"/>
          </a:p>
        </p:txBody>
      </p:sp>
      <p:pic>
        <p:nvPicPr>
          <p:cNvPr id="21" name="Imagen 20"/>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97860" y="164944"/>
            <a:ext cx="747382" cy="74738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0" advClick="0"/>
    </mc:Choice>
    <mc:Fallback xmlns="">
      <p:transition spd="slow" advClick="0"/>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599" y="914400"/>
            <a:ext cx="8677836" cy="1143000"/>
          </a:xfrm>
          <a:prstGeom prst="rect">
            <a:avLst/>
          </a:prstGeom>
        </p:spPr>
        <p:txBody>
          <a:bodyPr vert="horz" lIns="91440" tIns="45720" rIns="91440" bIns="45720" rtlCol="0" anchor="b" anchorCtr="0">
            <a:noAutofit/>
          </a:bodyPr>
          <a:lstStyle/>
          <a:p>
            <a:r>
              <a:rPr lang="es-ES_tradnl"/>
              <a:t>Clic para editar título</a:t>
            </a:r>
            <a:endParaRPr dirty="0"/>
          </a:p>
        </p:txBody>
      </p:sp>
      <p:sp>
        <p:nvSpPr>
          <p:cNvPr id="3" name="Text Placeholder 2"/>
          <p:cNvSpPr>
            <a:spLocks noGrp="1"/>
          </p:cNvSpPr>
          <p:nvPr>
            <p:ph type="body" idx="1"/>
          </p:nvPr>
        </p:nvSpPr>
        <p:spPr>
          <a:xfrm>
            <a:off x="609599" y="2209802"/>
            <a:ext cx="8677836" cy="3916363"/>
          </a:xfrm>
          <a:prstGeom prst="rect">
            <a:avLst/>
          </a:prstGeom>
        </p:spPr>
        <p:txBody>
          <a:bodyPr vert="horz" lIns="91440" tIns="45720" rIns="91440" bIns="45720" rtlCol="0">
            <a:normAutofit/>
          </a:bodyPr>
          <a:lstStyle/>
          <a:p>
            <a:pPr lvl="0"/>
            <a:r>
              <a:rPr lang="es-ES_tradnl" dirty="0"/>
              <a:t>Haga clic para modificar el estilo de texto del patrón</a:t>
            </a:r>
          </a:p>
          <a:p>
            <a:pPr lvl="1"/>
            <a:r>
              <a:rPr lang="es-ES_tradnl" dirty="0"/>
              <a:t>Segundo nivel</a:t>
            </a:r>
          </a:p>
          <a:p>
            <a:pPr lvl="2"/>
            <a:r>
              <a:rPr lang="es-ES_tradnl" dirty="0"/>
              <a:t>Tercer nivel</a:t>
            </a:r>
          </a:p>
          <a:p>
            <a:pPr lvl="3"/>
            <a:r>
              <a:rPr lang="es-ES_tradnl" dirty="0"/>
              <a:t>Cuarto nivel</a:t>
            </a:r>
          </a:p>
          <a:p>
            <a:pPr lvl="4"/>
            <a:r>
              <a:rPr lang="es-ES_tradnl" dirty="0"/>
              <a:t>Quinto nivel</a:t>
            </a:r>
            <a:endParaRPr dirty="0"/>
          </a:p>
        </p:txBody>
      </p:sp>
      <p:sp>
        <p:nvSpPr>
          <p:cNvPr id="4" name="Date Placeholder 3"/>
          <p:cNvSpPr>
            <a:spLocks noGrp="1"/>
          </p:cNvSpPr>
          <p:nvPr>
            <p:ph type="dt" sz="half" idx="2"/>
          </p:nvPr>
        </p:nvSpPr>
        <p:spPr>
          <a:xfrm>
            <a:off x="9598212" y="6356353"/>
            <a:ext cx="2336800" cy="365125"/>
          </a:xfrm>
          <a:prstGeom prst="rect">
            <a:avLst/>
          </a:prstGeom>
        </p:spPr>
        <p:txBody>
          <a:bodyPr vert="horz" lIns="91440" tIns="45720" rIns="91440" bIns="45720" rtlCol="0" anchor="ctr"/>
          <a:lstStyle>
            <a:lvl1pPr algn="r">
              <a:defRPr sz="1100" b="1">
                <a:solidFill>
                  <a:schemeClr val="tx2">
                    <a:lumMod val="60000"/>
                    <a:lumOff val="40000"/>
                  </a:schemeClr>
                </a:solidFill>
              </a:defRPr>
            </a:lvl1pPr>
          </a:lstStyle>
          <a:p>
            <a:endParaRPr lang="en-US"/>
          </a:p>
        </p:txBody>
      </p:sp>
      <p:sp>
        <p:nvSpPr>
          <p:cNvPr id="5" name="Footer Placeholder 4"/>
          <p:cNvSpPr>
            <a:spLocks noGrp="1"/>
          </p:cNvSpPr>
          <p:nvPr>
            <p:ph type="ftr" sz="quarter" idx="3"/>
          </p:nvPr>
        </p:nvSpPr>
        <p:spPr>
          <a:xfrm>
            <a:off x="233084" y="6356353"/>
            <a:ext cx="8009467" cy="365125"/>
          </a:xfrm>
          <a:prstGeom prst="rect">
            <a:avLst/>
          </a:prstGeom>
        </p:spPr>
        <p:txBody>
          <a:bodyPr vert="horz" lIns="91440" tIns="45720" rIns="91440" bIns="45720" rtlCol="0" anchor="ctr"/>
          <a:lstStyle>
            <a:lvl1pPr algn="l">
              <a:defRPr sz="1100" b="1">
                <a:solidFill>
                  <a:schemeClr val="tx2">
                    <a:lumMod val="60000"/>
                    <a:lumOff val="40000"/>
                  </a:schemeClr>
                </a:solidFill>
              </a:defRPr>
            </a:lvl1pPr>
          </a:lstStyle>
          <a:p>
            <a:r>
              <a:rPr lang="en-US"/>
              <a:t>[Pie de Página]</a:t>
            </a:r>
          </a:p>
        </p:txBody>
      </p:sp>
      <p:sp>
        <p:nvSpPr>
          <p:cNvPr id="6" name="Slide Number Placeholder 5"/>
          <p:cNvSpPr>
            <a:spLocks noGrp="1"/>
          </p:cNvSpPr>
          <p:nvPr>
            <p:ph type="sldNum" sz="quarter" idx="4"/>
          </p:nvPr>
        </p:nvSpPr>
        <p:spPr>
          <a:xfrm>
            <a:off x="11008660" y="361019"/>
            <a:ext cx="675341" cy="365125"/>
          </a:xfrm>
          <a:prstGeom prst="rect">
            <a:avLst/>
          </a:prstGeom>
        </p:spPr>
        <p:txBody>
          <a:bodyPr vert="horz" lIns="91440" tIns="45720" rIns="91440" bIns="45720" rtlCol="0" anchor="ctr"/>
          <a:lstStyle>
            <a:lvl1pPr algn="r">
              <a:defRPr sz="1600" b="1">
                <a:solidFill>
                  <a:srgbClr val="CB0017"/>
                </a:solidFill>
              </a:defRPr>
            </a:lvl1pPr>
          </a:lstStyle>
          <a:p>
            <a:fld id="{57AF16DE-A0D5-4438-950F-5B1E159C2C28}" type="slidenum">
              <a:rPr lang="en-US" smtClean="0"/>
              <a:pPr/>
              <a:t>‹Nº›</a:t>
            </a:fld>
            <a:endParaRPr lang="en-US"/>
          </a:p>
        </p:txBody>
      </p:sp>
    </p:spTree>
  </p:cSld>
  <p:clrMap bg1="lt1" tx1="dk1" bg2="lt2" tx2="dk2" accent1="accent1" accent2="accent2" accent3="accent3" accent4="accent4" accent5="accent5" accent6="accent6" hlink="hlink" folHlink="folHlink"/>
  <p:sldLayoutIdLst>
    <p:sldLayoutId id="2147483662" r:id="rId1"/>
    <p:sldLayoutId id="2147483685" r:id="rId2"/>
    <p:sldLayoutId id="2147483661" r:id="rId3"/>
    <p:sldLayoutId id="2147483691" r:id="rId4"/>
    <p:sldLayoutId id="2147483692" r:id="rId5"/>
    <p:sldLayoutId id="2147483693" r:id="rId6"/>
    <p:sldLayoutId id="2147483675" r:id="rId7"/>
    <p:sldLayoutId id="2147483667" r:id="rId8"/>
    <p:sldLayoutId id="2147483665" r:id="rId9"/>
    <p:sldLayoutId id="2147483672" r:id="rId10"/>
    <p:sldLayoutId id="2147483664" r:id="rId11"/>
    <p:sldLayoutId id="2147483670" r:id="rId12"/>
    <p:sldLayoutId id="2147483669" r:id="rId13"/>
    <p:sldLayoutId id="2147483684" r:id="rId14"/>
    <p:sldLayoutId id="2147483671" r:id="rId15"/>
    <p:sldLayoutId id="2147483683" r:id="rId16"/>
    <p:sldLayoutId id="2147483668" r:id="rId17"/>
    <p:sldLayoutId id="2147483666" r:id="rId18"/>
    <p:sldLayoutId id="2147483676" r:id="rId19"/>
    <p:sldLayoutId id="2147483677" r:id="rId20"/>
    <p:sldLayoutId id="2147483688" r:id="rId21"/>
    <p:sldLayoutId id="2147483689" r:id="rId22"/>
    <p:sldLayoutId id="2147483690" r:id="rId23"/>
  </p:sldLayoutIdLst>
  <mc:AlternateContent xmlns:mc="http://schemas.openxmlformats.org/markup-compatibility/2006" xmlns:p14="http://schemas.microsoft.com/office/powerpoint/2010/main">
    <mc:Choice Requires="p14">
      <p:transition spd="slow" p14:dur="20000" advClick="0"/>
    </mc:Choice>
    <mc:Fallback xmlns="">
      <p:transition spd="slow" advClick="0"/>
    </mc:Fallback>
  </mc:AlternateContent>
  <p:hf hdr="0" dt="0"/>
  <p:txStyles>
    <p:titleStyle>
      <a:lvl1pPr algn="l" defTabSz="914400" rtl="0" eaLnBrk="1" latinLnBrk="0" hangingPunct="1">
        <a:spcBef>
          <a:spcPct val="0"/>
        </a:spcBef>
        <a:buNone/>
        <a:defRPr sz="3600" kern="1200">
          <a:solidFill>
            <a:schemeClr val="accent1"/>
          </a:solidFill>
          <a:latin typeface="+mj-lt"/>
          <a:ea typeface="+mj-ea"/>
          <a:cs typeface="+mj-cs"/>
        </a:defRPr>
      </a:lvl1pPr>
    </p:titleStyle>
    <p:bodyStyle>
      <a:lvl1pPr marL="228600" indent="-228600" algn="l" defTabSz="914400" rtl="0" eaLnBrk="1" latinLnBrk="0" hangingPunct="1">
        <a:spcBef>
          <a:spcPts val="1800"/>
        </a:spcBef>
        <a:buClr>
          <a:schemeClr val="accent1"/>
        </a:buClr>
        <a:buSzPct val="100000"/>
        <a:buFont typeface="Arial"/>
        <a:buChar char="•"/>
        <a:defRPr sz="2000" b="0" i="0" kern="1200">
          <a:solidFill>
            <a:schemeClr val="tx2"/>
          </a:solidFill>
          <a:latin typeface="+mn-lt"/>
          <a:ea typeface="+mn-ea"/>
          <a:cs typeface="Gill Sans Light"/>
        </a:defRPr>
      </a:lvl1pPr>
      <a:lvl2pPr marL="457200" indent="-228600" algn="l" defTabSz="914400" rtl="0" eaLnBrk="1" latinLnBrk="0" hangingPunct="1">
        <a:spcBef>
          <a:spcPts val="600"/>
        </a:spcBef>
        <a:buClr>
          <a:schemeClr val="accent1">
            <a:lumMod val="50000"/>
          </a:schemeClr>
        </a:buClr>
        <a:buSzPct val="100000"/>
        <a:buFont typeface="Arial"/>
        <a:buChar char="•"/>
        <a:defRPr sz="1800" kern="1200">
          <a:solidFill>
            <a:schemeClr val="tx2"/>
          </a:solidFill>
          <a:latin typeface="Gill Sans"/>
          <a:ea typeface="+mn-ea"/>
          <a:cs typeface="+mn-cs"/>
        </a:defRPr>
      </a:lvl2pPr>
      <a:lvl3pPr marL="685800" indent="-228600" algn="l" defTabSz="914400" rtl="0" eaLnBrk="1" latinLnBrk="0" hangingPunct="1">
        <a:spcBef>
          <a:spcPts val="600"/>
        </a:spcBef>
        <a:buClr>
          <a:schemeClr val="accent1"/>
        </a:buClr>
        <a:buSzPct val="100000"/>
        <a:buFont typeface="Arial"/>
        <a:buChar char="•"/>
        <a:defRPr sz="1800" kern="1200">
          <a:solidFill>
            <a:schemeClr val="tx2"/>
          </a:solidFill>
          <a:latin typeface="+mn-lt"/>
          <a:ea typeface="+mn-ea"/>
          <a:cs typeface="+mn-cs"/>
        </a:defRPr>
      </a:lvl3pPr>
      <a:lvl4pPr marL="914400" indent="-228600" algn="l" defTabSz="914400" rtl="0" eaLnBrk="1" latinLnBrk="0" hangingPunct="1">
        <a:spcBef>
          <a:spcPts val="600"/>
        </a:spcBef>
        <a:buClr>
          <a:schemeClr val="accent1">
            <a:lumMod val="50000"/>
          </a:schemeClr>
        </a:buClr>
        <a:buSzPct val="100000"/>
        <a:buFont typeface="Arial"/>
        <a:buChar char="•"/>
        <a:defRPr sz="1800" kern="1200">
          <a:solidFill>
            <a:schemeClr val="tx2"/>
          </a:solidFill>
          <a:latin typeface="+mn-lt"/>
          <a:ea typeface="+mn-ea"/>
          <a:cs typeface="+mn-cs"/>
        </a:defRPr>
      </a:lvl4pPr>
      <a:lvl5pPr marL="1143000" indent="-228600" algn="l" defTabSz="914400" rtl="0" eaLnBrk="1" latinLnBrk="0" hangingPunct="1">
        <a:spcBef>
          <a:spcPts val="600"/>
        </a:spcBef>
        <a:buClr>
          <a:schemeClr val="accent1"/>
        </a:buClr>
        <a:buSzPct val="100000"/>
        <a:buFont typeface="Arial"/>
        <a:buChar char="•"/>
        <a:defRPr sz="1800" kern="1200">
          <a:solidFill>
            <a:schemeClr val="tx2"/>
          </a:solidFill>
          <a:latin typeface="+mn-lt"/>
          <a:ea typeface="+mn-ea"/>
          <a:cs typeface="+mn-cs"/>
        </a:defRPr>
      </a:lvl5pPr>
      <a:lvl6pPr marL="1377950" indent="-228600" algn="l" defTabSz="914400" rtl="0" eaLnBrk="1" latinLnBrk="0" hangingPunct="1">
        <a:spcBef>
          <a:spcPct val="20000"/>
        </a:spcBef>
        <a:buClr>
          <a:schemeClr val="accent1">
            <a:lumMod val="50000"/>
          </a:schemeClr>
        </a:buClr>
        <a:buFont typeface="Wingdings 2" pitchFamily="18" charset="2"/>
        <a:buChar char=""/>
        <a:defRPr lang="en-US" sz="1800" kern="1200" dirty="0" smtClean="0">
          <a:solidFill>
            <a:schemeClr val="tx2"/>
          </a:solidFill>
          <a:latin typeface="+mn-lt"/>
          <a:ea typeface="+mn-ea"/>
          <a:cs typeface="+mn-cs"/>
        </a:defRPr>
      </a:lvl6pPr>
      <a:lvl7pPr marL="1603375" indent="-228600" algn="l" defTabSz="914400" rtl="0" eaLnBrk="1" latinLnBrk="0" hangingPunct="1">
        <a:spcBef>
          <a:spcPct val="20000"/>
        </a:spcBef>
        <a:buClr>
          <a:schemeClr val="accent1"/>
        </a:buClr>
        <a:buFont typeface="Wingdings 2" pitchFamily="18" charset="2"/>
        <a:buChar char=""/>
        <a:defRPr lang="en-US" sz="1800" kern="1200" dirty="0" smtClean="0">
          <a:solidFill>
            <a:schemeClr val="tx2"/>
          </a:solidFill>
          <a:latin typeface="+mn-lt"/>
          <a:ea typeface="+mn-ea"/>
          <a:cs typeface="+mn-cs"/>
        </a:defRPr>
      </a:lvl7pPr>
      <a:lvl8pPr marL="1830388" indent="-228600" algn="l" defTabSz="914400" rtl="0" eaLnBrk="1" latinLnBrk="0" hangingPunct="1">
        <a:spcBef>
          <a:spcPct val="20000"/>
        </a:spcBef>
        <a:buClr>
          <a:schemeClr val="accent1">
            <a:lumMod val="50000"/>
          </a:schemeClr>
        </a:buClr>
        <a:buFont typeface="Wingdings 2" pitchFamily="18" charset="2"/>
        <a:buChar char=""/>
        <a:defRPr lang="en-US" sz="1800" kern="1200" dirty="0" smtClean="0">
          <a:solidFill>
            <a:schemeClr val="tx2"/>
          </a:solidFill>
          <a:latin typeface="+mn-lt"/>
          <a:ea typeface="+mn-ea"/>
          <a:cs typeface="+mn-cs"/>
        </a:defRPr>
      </a:lvl8pPr>
      <a:lvl9pPr marL="2057400" indent="-228600" algn="l" defTabSz="914400" rtl="0" eaLnBrk="1" latinLnBrk="0" hangingPunct="1">
        <a:spcBef>
          <a:spcPct val="20000"/>
        </a:spcBef>
        <a:buClr>
          <a:schemeClr val="accent1"/>
        </a:buClr>
        <a:buFont typeface="Wingdings 2" pitchFamily="18" charset="2"/>
        <a:buChar char=""/>
        <a:defRPr lang="en-US" sz="1800" kern="1200" dirty="0">
          <a:solidFill>
            <a:schemeClr val="tx2"/>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8" Type="http://schemas.openxmlformats.org/officeDocument/2006/relationships/image" Target="../media/image35.svg"/><Relationship Id="rId13" Type="http://schemas.openxmlformats.org/officeDocument/2006/relationships/image" Target="../media/image40.png"/><Relationship Id="rId3" Type="http://schemas.openxmlformats.org/officeDocument/2006/relationships/image" Target="../media/image30.png"/><Relationship Id="rId7" Type="http://schemas.openxmlformats.org/officeDocument/2006/relationships/image" Target="../media/image34.png"/><Relationship Id="rId12" Type="http://schemas.openxmlformats.org/officeDocument/2006/relationships/image" Target="../media/image39.png"/><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image" Target="../media/image33.svg"/><Relationship Id="rId11" Type="http://schemas.openxmlformats.org/officeDocument/2006/relationships/image" Target="../media/image38.svg"/><Relationship Id="rId5" Type="http://schemas.openxmlformats.org/officeDocument/2006/relationships/image" Target="../media/image32.png"/><Relationship Id="rId15" Type="http://schemas.openxmlformats.org/officeDocument/2006/relationships/image" Target="../media/image42.png"/><Relationship Id="rId10" Type="http://schemas.openxmlformats.org/officeDocument/2006/relationships/image" Target="../media/image37.png"/><Relationship Id="rId4" Type="http://schemas.openxmlformats.org/officeDocument/2006/relationships/image" Target="../media/image31.svg"/><Relationship Id="rId9" Type="http://schemas.openxmlformats.org/officeDocument/2006/relationships/image" Target="../media/image36.png"/><Relationship Id="rId14" Type="http://schemas.openxmlformats.org/officeDocument/2006/relationships/image" Target="../media/image41.png"/></Relationships>
</file>

<file path=ppt/slides/_rels/slide12.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42.png"/><Relationship Id="rId3" Type="http://schemas.openxmlformats.org/officeDocument/2006/relationships/image" Target="../media/image30.png"/><Relationship Id="rId7" Type="http://schemas.openxmlformats.org/officeDocument/2006/relationships/image" Target="../media/image36.png"/><Relationship Id="rId12" Type="http://schemas.openxmlformats.org/officeDocument/2006/relationships/image" Target="../media/image41.png"/><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image" Target="../media/image35.svg"/><Relationship Id="rId11" Type="http://schemas.openxmlformats.org/officeDocument/2006/relationships/image" Target="../media/image40.png"/><Relationship Id="rId5" Type="http://schemas.openxmlformats.org/officeDocument/2006/relationships/image" Target="../media/image34.png"/><Relationship Id="rId15" Type="http://schemas.openxmlformats.org/officeDocument/2006/relationships/image" Target="../media/image33.svg"/><Relationship Id="rId10" Type="http://schemas.openxmlformats.org/officeDocument/2006/relationships/image" Target="../media/image39.png"/><Relationship Id="rId4" Type="http://schemas.openxmlformats.org/officeDocument/2006/relationships/image" Target="../media/image31.svg"/><Relationship Id="rId9" Type="http://schemas.openxmlformats.org/officeDocument/2006/relationships/image" Target="../media/image38.svg"/><Relationship Id="rId14" Type="http://schemas.openxmlformats.org/officeDocument/2006/relationships/image" Target="../media/image32.png"/></Relationships>
</file>

<file path=ppt/slides/_rels/slide13.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42.png"/><Relationship Id="rId3" Type="http://schemas.openxmlformats.org/officeDocument/2006/relationships/image" Target="../media/image30.png"/><Relationship Id="rId7" Type="http://schemas.openxmlformats.org/officeDocument/2006/relationships/image" Target="../media/image36.png"/><Relationship Id="rId12" Type="http://schemas.openxmlformats.org/officeDocument/2006/relationships/image" Target="../media/image41.png"/><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image" Target="../media/image35.svg"/><Relationship Id="rId11" Type="http://schemas.openxmlformats.org/officeDocument/2006/relationships/image" Target="../media/image40.png"/><Relationship Id="rId5" Type="http://schemas.openxmlformats.org/officeDocument/2006/relationships/image" Target="../media/image34.png"/><Relationship Id="rId15" Type="http://schemas.openxmlformats.org/officeDocument/2006/relationships/image" Target="../media/image33.svg"/><Relationship Id="rId10" Type="http://schemas.openxmlformats.org/officeDocument/2006/relationships/image" Target="../media/image39.png"/><Relationship Id="rId4" Type="http://schemas.openxmlformats.org/officeDocument/2006/relationships/image" Target="../media/image31.svg"/><Relationship Id="rId9" Type="http://schemas.openxmlformats.org/officeDocument/2006/relationships/image" Target="../media/image38.svg"/><Relationship Id="rId14" Type="http://schemas.openxmlformats.org/officeDocument/2006/relationships/image" Target="../media/image32.png"/></Relationships>
</file>

<file path=ppt/slides/_rels/slide14.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42.png"/><Relationship Id="rId3" Type="http://schemas.openxmlformats.org/officeDocument/2006/relationships/image" Target="../media/image30.png"/><Relationship Id="rId7" Type="http://schemas.openxmlformats.org/officeDocument/2006/relationships/image" Target="../media/image36.png"/><Relationship Id="rId12" Type="http://schemas.openxmlformats.org/officeDocument/2006/relationships/image" Target="../media/image41.png"/><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openxmlformats.org/officeDocument/2006/relationships/image" Target="../media/image35.svg"/><Relationship Id="rId11" Type="http://schemas.openxmlformats.org/officeDocument/2006/relationships/image" Target="../media/image40.png"/><Relationship Id="rId5" Type="http://schemas.openxmlformats.org/officeDocument/2006/relationships/image" Target="../media/image34.png"/><Relationship Id="rId15" Type="http://schemas.openxmlformats.org/officeDocument/2006/relationships/image" Target="../media/image33.svg"/><Relationship Id="rId10" Type="http://schemas.openxmlformats.org/officeDocument/2006/relationships/image" Target="../media/image39.png"/><Relationship Id="rId4" Type="http://schemas.openxmlformats.org/officeDocument/2006/relationships/image" Target="../media/image31.svg"/><Relationship Id="rId9" Type="http://schemas.openxmlformats.org/officeDocument/2006/relationships/image" Target="../media/image38.svg"/><Relationship Id="rId14" Type="http://schemas.openxmlformats.org/officeDocument/2006/relationships/image" Target="../media/image32.png"/></Relationships>
</file>

<file path=ppt/slides/_rels/slide15.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42.png"/><Relationship Id="rId3" Type="http://schemas.openxmlformats.org/officeDocument/2006/relationships/image" Target="../media/image30.png"/><Relationship Id="rId7" Type="http://schemas.openxmlformats.org/officeDocument/2006/relationships/image" Target="../media/image36.png"/><Relationship Id="rId12" Type="http://schemas.openxmlformats.org/officeDocument/2006/relationships/image" Target="../media/image41.png"/><Relationship Id="rId2" Type="http://schemas.openxmlformats.org/officeDocument/2006/relationships/notesSlide" Target="../notesSlides/notesSlide15.xml"/><Relationship Id="rId1" Type="http://schemas.openxmlformats.org/officeDocument/2006/relationships/slideLayout" Target="../slideLayouts/slideLayout4.xml"/><Relationship Id="rId6" Type="http://schemas.openxmlformats.org/officeDocument/2006/relationships/image" Target="../media/image35.svg"/><Relationship Id="rId11" Type="http://schemas.openxmlformats.org/officeDocument/2006/relationships/image" Target="../media/image40.png"/><Relationship Id="rId5" Type="http://schemas.openxmlformats.org/officeDocument/2006/relationships/image" Target="../media/image34.png"/><Relationship Id="rId15" Type="http://schemas.openxmlformats.org/officeDocument/2006/relationships/image" Target="../media/image33.svg"/><Relationship Id="rId10" Type="http://schemas.openxmlformats.org/officeDocument/2006/relationships/image" Target="../media/image39.png"/><Relationship Id="rId4" Type="http://schemas.openxmlformats.org/officeDocument/2006/relationships/image" Target="../media/image31.svg"/><Relationship Id="rId9" Type="http://schemas.openxmlformats.org/officeDocument/2006/relationships/image" Target="../media/image38.svg"/><Relationship Id="rId14" Type="http://schemas.openxmlformats.org/officeDocument/2006/relationships/image" Target="../media/image32.png"/></Relationships>
</file>

<file path=ppt/slides/_rels/slide16.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42.png"/><Relationship Id="rId3" Type="http://schemas.openxmlformats.org/officeDocument/2006/relationships/image" Target="../media/image30.png"/><Relationship Id="rId7" Type="http://schemas.openxmlformats.org/officeDocument/2006/relationships/image" Target="../media/image36.png"/><Relationship Id="rId12" Type="http://schemas.openxmlformats.org/officeDocument/2006/relationships/image" Target="../media/image41.png"/><Relationship Id="rId2" Type="http://schemas.openxmlformats.org/officeDocument/2006/relationships/notesSlide" Target="../notesSlides/notesSlide16.xml"/><Relationship Id="rId1" Type="http://schemas.openxmlformats.org/officeDocument/2006/relationships/slideLayout" Target="../slideLayouts/slideLayout4.xml"/><Relationship Id="rId6" Type="http://schemas.openxmlformats.org/officeDocument/2006/relationships/image" Target="../media/image35.svg"/><Relationship Id="rId11" Type="http://schemas.openxmlformats.org/officeDocument/2006/relationships/image" Target="../media/image40.png"/><Relationship Id="rId5" Type="http://schemas.openxmlformats.org/officeDocument/2006/relationships/image" Target="../media/image34.png"/><Relationship Id="rId15" Type="http://schemas.openxmlformats.org/officeDocument/2006/relationships/image" Target="../media/image33.svg"/><Relationship Id="rId10" Type="http://schemas.openxmlformats.org/officeDocument/2006/relationships/image" Target="../media/image39.png"/><Relationship Id="rId4" Type="http://schemas.openxmlformats.org/officeDocument/2006/relationships/image" Target="../media/image31.svg"/><Relationship Id="rId9" Type="http://schemas.openxmlformats.org/officeDocument/2006/relationships/image" Target="../media/image38.svg"/><Relationship Id="rId14" Type="http://schemas.openxmlformats.org/officeDocument/2006/relationships/image" Target="../media/image32.png"/></Relationships>
</file>

<file path=ppt/slides/_rels/slide17.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42.png"/><Relationship Id="rId3" Type="http://schemas.openxmlformats.org/officeDocument/2006/relationships/image" Target="../media/image30.png"/><Relationship Id="rId7" Type="http://schemas.openxmlformats.org/officeDocument/2006/relationships/image" Target="../media/image36.png"/><Relationship Id="rId12" Type="http://schemas.openxmlformats.org/officeDocument/2006/relationships/image" Target="../media/image41.png"/><Relationship Id="rId2" Type="http://schemas.openxmlformats.org/officeDocument/2006/relationships/notesSlide" Target="../notesSlides/notesSlide17.xml"/><Relationship Id="rId1" Type="http://schemas.openxmlformats.org/officeDocument/2006/relationships/slideLayout" Target="../slideLayouts/slideLayout4.xml"/><Relationship Id="rId6" Type="http://schemas.openxmlformats.org/officeDocument/2006/relationships/image" Target="../media/image35.svg"/><Relationship Id="rId11" Type="http://schemas.openxmlformats.org/officeDocument/2006/relationships/image" Target="../media/image40.png"/><Relationship Id="rId5" Type="http://schemas.openxmlformats.org/officeDocument/2006/relationships/image" Target="../media/image34.png"/><Relationship Id="rId15" Type="http://schemas.openxmlformats.org/officeDocument/2006/relationships/image" Target="../media/image33.svg"/><Relationship Id="rId10" Type="http://schemas.openxmlformats.org/officeDocument/2006/relationships/image" Target="../media/image39.png"/><Relationship Id="rId4" Type="http://schemas.openxmlformats.org/officeDocument/2006/relationships/image" Target="../media/image31.svg"/><Relationship Id="rId9" Type="http://schemas.openxmlformats.org/officeDocument/2006/relationships/image" Target="../media/image38.svg"/><Relationship Id="rId14" Type="http://schemas.openxmlformats.org/officeDocument/2006/relationships/image" Target="../media/image32.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8" Type="http://schemas.openxmlformats.org/officeDocument/2006/relationships/image" Target="../media/image48.sv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notesSlide" Target="../notesSlides/notesSlide19.xml"/><Relationship Id="rId1" Type="http://schemas.openxmlformats.org/officeDocument/2006/relationships/slideLayout" Target="../slideLayouts/slideLayout4.xml"/><Relationship Id="rId6" Type="http://schemas.openxmlformats.org/officeDocument/2006/relationships/image" Target="../media/image46.svg"/><Relationship Id="rId5" Type="http://schemas.openxmlformats.org/officeDocument/2006/relationships/image" Target="../media/image45.png"/><Relationship Id="rId4" Type="http://schemas.openxmlformats.org/officeDocument/2006/relationships/image" Target="../media/image4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8" Type="http://schemas.openxmlformats.org/officeDocument/2006/relationships/image" Target="../media/image54.svg"/><Relationship Id="rId13" Type="http://schemas.openxmlformats.org/officeDocument/2006/relationships/image" Target="../media/image59.png"/><Relationship Id="rId3" Type="http://schemas.openxmlformats.org/officeDocument/2006/relationships/image" Target="../media/image49.png"/><Relationship Id="rId7" Type="http://schemas.openxmlformats.org/officeDocument/2006/relationships/image" Target="../media/image53.png"/><Relationship Id="rId12" Type="http://schemas.openxmlformats.org/officeDocument/2006/relationships/image" Target="../media/image58.svg"/><Relationship Id="rId2" Type="http://schemas.openxmlformats.org/officeDocument/2006/relationships/notesSlide" Target="../notesSlides/notesSlide21.xml"/><Relationship Id="rId1" Type="http://schemas.openxmlformats.org/officeDocument/2006/relationships/slideLayout" Target="../slideLayouts/slideLayout5.xml"/><Relationship Id="rId6" Type="http://schemas.openxmlformats.org/officeDocument/2006/relationships/image" Target="../media/image52.svg"/><Relationship Id="rId11" Type="http://schemas.openxmlformats.org/officeDocument/2006/relationships/image" Target="../media/image57.png"/><Relationship Id="rId5" Type="http://schemas.openxmlformats.org/officeDocument/2006/relationships/image" Target="../media/image51.png"/><Relationship Id="rId10" Type="http://schemas.openxmlformats.org/officeDocument/2006/relationships/image" Target="../media/image56.svg"/><Relationship Id="rId4" Type="http://schemas.openxmlformats.org/officeDocument/2006/relationships/image" Target="../media/image50.svg"/><Relationship Id="rId9" Type="http://schemas.openxmlformats.org/officeDocument/2006/relationships/image" Target="../media/image55.png"/><Relationship Id="rId14" Type="http://schemas.openxmlformats.org/officeDocument/2006/relationships/image" Target="../media/image60.sv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64.png"/><Relationship Id="rId2" Type="http://schemas.openxmlformats.org/officeDocument/2006/relationships/notesSlide" Target="../notesSlides/notesSlide23.xml"/><Relationship Id="rId1" Type="http://schemas.openxmlformats.org/officeDocument/2006/relationships/slideLayout" Target="../slideLayouts/slideLayout5.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1.mkv"/><Relationship Id="rId1" Type="http://schemas.microsoft.com/office/2007/relationships/media" Target="../media/media1.mkv"/><Relationship Id="rId5" Type="http://schemas.openxmlformats.org/officeDocument/2006/relationships/image" Target="../media/image66.png"/><Relationship Id="rId4"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2.mkv"/><Relationship Id="rId1" Type="http://schemas.microsoft.com/office/2007/relationships/media" Target="../media/media2.mkv"/><Relationship Id="rId5" Type="http://schemas.openxmlformats.org/officeDocument/2006/relationships/image" Target="../media/image67.png"/><Relationship Id="rId4"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3.mkv"/><Relationship Id="rId1" Type="http://schemas.microsoft.com/office/2007/relationships/media" Target="../media/media3.mkv"/><Relationship Id="rId5" Type="http://schemas.openxmlformats.org/officeDocument/2006/relationships/image" Target="../media/image68.png"/><Relationship Id="rId4"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jpe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pn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4.mkv"/><Relationship Id="rId1" Type="http://schemas.microsoft.com/office/2007/relationships/media" Target="../media/media4.mkv"/><Relationship Id="rId5" Type="http://schemas.openxmlformats.org/officeDocument/2006/relationships/image" Target="../media/image69.png"/><Relationship Id="rId4"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3" Type="http://schemas.openxmlformats.org/officeDocument/2006/relationships/image" Target="../media/image70.gif"/><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2.xml"/><Relationship Id="rId1" Type="http://schemas.openxmlformats.org/officeDocument/2006/relationships/slideLayout" Target="../slideLayouts/slideLayout5.xml"/><Relationship Id="rId4" Type="http://schemas.openxmlformats.org/officeDocument/2006/relationships/image" Target="../media/image72.png"/></Relationships>
</file>

<file path=ppt/slides/_rels/slide33.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image" Target="../media/image73.png"/><Relationship Id="rId7" Type="http://schemas.openxmlformats.org/officeDocument/2006/relationships/image" Target="../media/image77.png"/><Relationship Id="rId2" Type="http://schemas.openxmlformats.org/officeDocument/2006/relationships/notesSlide" Target="../notesSlides/notesSlide33.xml"/><Relationship Id="rId1" Type="http://schemas.openxmlformats.org/officeDocument/2006/relationships/slideLayout" Target="../slideLayouts/slideLayout5.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3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34.xml"/><Relationship Id="rId1" Type="http://schemas.openxmlformats.org/officeDocument/2006/relationships/slideLayout" Target="../slideLayouts/slideLayout5.xml"/><Relationship Id="rId4" Type="http://schemas.openxmlformats.org/officeDocument/2006/relationships/image" Target="../media/image80.png"/></Relationships>
</file>

<file path=ppt/slides/_rels/slide3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35.xml"/><Relationship Id="rId1" Type="http://schemas.openxmlformats.org/officeDocument/2006/relationships/slideLayout" Target="../slideLayouts/slideLayout5.xml"/><Relationship Id="rId4" Type="http://schemas.openxmlformats.org/officeDocument/2006/relationships/image" Target="../media/image82.png"/></Relationships>
</file>

<file path=ppt/slides/_rels/slide36.xml.rels><?xml version="1.0" encoding="UTF-8" standalone="yes"?>
<Relationships xmlns="http://schemas.openxmlformats.org/package/2006/relationships"><Relationship Id="rId3" Type="http://schemas.openxmlformats.org/officeDocument/2006/relationships/image" Target="../media/image83.gif"/><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71.png"/><Relationship Id="rId7" Type="http://schemas.openxmlformats.org/officeDocument/2006/relationships/image" Target="../media/image61.png"/><Relationship Id="rId2" Type="http://schemas.openxmlformats.org/officeDocument/2006/relationships/notesSlide" Target="../notesSlides/notesSlide38.xml"/><Relationship Id="rId1" Type="http://schemas.openxmlformats.org/officeDocument/2006/relationships/slideLayout" Target="../slideLayouts/slideLayout4.xml"/><Relationship Id="rId6" Type="http://schemas.openxmlformats.org/officeDocument/2006/relationships/image" Target="../media/image85.svg"/><Relationship Id="rId5" Type="http://schemas.openxmlformats.org/officeDocument/2006/relationships/image" Target="../media/image84.png"/><Relationship Id="rId10" Type="http://schemas.openxmlformats.org/officeDocument/2006/relationships/image" Target="../media/image87.png"/><Relationship Id="rId4" Type="http://schemas.openxmlformats.org/officeDocument/2006/relationships/image" Target="../media/image72.png"/><Relationship Id="rId9" Type="http://schemas.openxmlformats.org/officeDocument/2006/relationships/image" Target="../media/image86.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40.xml"/><Relationship Id="rId1" Type="http://schemas.openxmlformats.org/officeDocument/2006/relationships/slideLayout" Target="../slideLayouts/slideLayout4.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5.xml"/><Relationship Id="rId5" Type="http://schemas.openxmlformats.org/officeDocument/2006/relationships/image" Target="../media/image19.PNG"/><Relationship Id="rId4" Type="http://schemas.openxmlformats.org/officeDocument/2006/relationships/image" Target="../media/image18.png"/></Relationships>
</file>

<file path=ppt/slides/_rels/slide6.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20.PNG"/><Relationship Id="rId7" Type="http://schemas.openxmlformats.org/officeDocument/2006/relationships/diagramColors" Target="../diagrams/colors1.xml"/><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7.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2521940" y="1087395"/>
            <a:ext cx="6583678" cy="2311944"/>
          </a:xfrm>
        </p:spPr>
        <p:txBody>
          <a:bodyPr/>
          <a:lstStyle/>
          <a:p>
            <a:pPr algn="ctr"/>
            <a:r>
              <a:rPr lang="es-ES" dirty="0"/>
              <a:t>PLATAFORMA DE CHATS EN GRUPO IMPLEMENTADA EN ANGULAR Y NESTJS</a:t>
            </a:r>
            <a:endParaRPr lang="es-ES_tradnl" dirty="0"/>
          </a:p>
        </p:txBody>
      </p:sp>
      <p:sp>
        <p:nvSpPr>
          <p:cNvPr id="3" name="Subtítulo 2"/>
          <p:cNvSpPr>
            <a:spLocks noGrp="1"/>
          </p:cNvSpPr>
          <p:nvPr>
            <p:ph type="subTitle" idx="1"/>
          </p:nvPr>
        </p:nvSpPr>
        <p:spPr>
          <a:xfrm>
            <a:off x="838794" y="4236520"/>
            <a:ext cx="3996254" cy="1050374"/>
          </a:xfrm>
        </p:spPr>
        <p:txBody>
          <a:bodyPr/>
          <a:lstStyle/>
          <a:p>
            <a:r>
              <a:rPr lang="es-ES_tradnl" dirty="0"/>
              <a:t>Autor: Diego Pascual Ferrer</a:t>
            </a:r>
          </a:p>
          <a:p>
            <a:endParaRPr lang="es-ES_tradnl" dirty="0"/>
          </a:p>
          <a:p>
            <a:r>
              <a:rPr lang="es-ES_tradnl" dirty="0"/>
              <a:t>Tutor: Micael Gallego Carrillo</a:t>
            </a:r>
          </a:p>
        </p:txBody>
      </p:sp>
      <p:sp>
        <p:nvSpPr>
          <p:cNvPr id="4" name="Subtítulo 2">
            <a:extLst>
              <a:ext uri="{FF2B5EF4-FFF2-40B4-BE49-F238E27FC236}">
                <a16:creationId xmlns:a16="http://schemas.microsoft.com/office/drawing/2014/main" id="{62A12175-7509-4092-9050-B459F48170AF}"/>
              </a:ext>
            </a:extLst>
          </p:cNvPr>
          <p:cNvSpPr txBox="1">
            <a:spLocks/>
          </p:cNvSpPr>
          <p:nvPr/>
        </p:nvSpPr>
        <p:spPr>
          <a:xfrm>
            <a:off x="6801633" y="4236520"/>
            <a:ext cx="4302112" cy="1050374"/>
          </a:xfrm>
          <a:prstGeom prst="rect">
            <a:avLst/>
          </a:prstGeom>
        </p:spPr>
        <p:txBody>
          <a:bodyPr vert="horz" lIns="91440" tIns="45720" rIns="91440" bIns="45720" rtlCol="0">
            <a:noAutofit/>
          </a:bodyPr>
          <a:lstStyle>
            <a:lvl1pPr marL="0" indent="0" algn="l" defTabSz="914400" rtl="0" eaLnBrk="1" latinLnBrk="0" hangingPunct="1">
              <a:lnSpc>
                <a:spcPts val="2410"/>
              </a:lnSpc>
              <a:spcBef>
                <a:spcPts val="0"/>
              </a:spcBef>
              <a:buClr>
                <a:schemeClr val="accent1"/>
              </a:buClr>
              <a:buSzPct val="100000"/>
              <a:buFont typeface="Wingdings 2" pitchFamily="18" charset="2"/>
              <a:buNone/>
              <a:defRPr sz="2400" b="0" i="0" kern="1200" baseline="0">
                <a:solidFill>
                  <a:schemeClr val="tx2"/>
                </a:solidFill>
                <a:latin typeface="+mj-lt"/>
                <a:ea typeface="+mn-ea"/>
                <a:cs typeface="+mn-cs"/>
              </a:defRPr>
            </a:lvl1pPr>
            <a:lvl2pPr marL="457200" indent="0" algn="ctr" defTabSz="914400" rtl="0" eaLnBrk="1" latinLnBrk="0" hangingPunct="1">
              <a:spcBef>
                <a:spcPts val="600"/>
              </a:spcBef>
              <a:buClr>
                <a:schemeClr val="accent1">
                  <a:lumMod val="50000"/>
                </a:schemeClr>
              </a:buClr>
              <a:buSzPct val="100000"/>
              <a:buFont typeface="Arial"/>
              <a:buNone/>
              <a:defRPr sz="1800" kern="1200">
                <a:solidFill>
                  <a:schemeClr val="tx1">
                    <a:tint val="75000"/>
                  </a:schemeClr>
                </a:solidFill>
                <a:latin typeface="Gill Sans"/>
                <a:ea typeface="+mn-ea"/>
                <a:cs typeface="+mn-cs"/>
              </a:defRPr>
            </a:lvl2pPr>
            <a:lvl3pPr marL="914400" indent="0" algn="ctr" defTabSz="914400" rtl="0" eaLnBrk="1" latinLnBrk="0" hangingPunct="1">
              <a:spcBef>
                <a:spcPts val="600"/>
              </a:spcBef>
              <a:buClr>
                <a:schemeClr val="accent1"/>
              </a:buClr>
              <a:buSzPct val="100000"/>
              <a:buFont typeface="Arial"/>
              <a:buNone/>
              <a:defRPr sz="1800" kern="1200">
                <a:solidFill>
                  <a:schemeClr val="tx1">
                    <a:tint val="75000"/>
                  </a:schemeClr>
                </a:solidFill>
                <a:latin typeface="+mn-lt"/>
                <a:ea typeface="+mn-ea"/>
                <a:cs typeface="+mn-cs"/>
              </a:defRPr>
            </a:lvl3pPr>
            <a:lvl4pPr marL="1371600" indent="0" algn="ctr" defTabSz="914400" rtl="0" eaLnBrk="1" latinLnBrk="0" hangingPunct="1">
              <a:spcBef>
                <a:spcPts val="600"/>
              </a:spcBef>
              <a:buClr>
                <a:schemeClr val="accent1">
                  <a:lumMod val="50000"/>
                </a:schemeClr>
              </a:buClr>
              <a:buSzPct val="100000"/>
              <a:buFont typeface="Arial"/>
              <a:buNone/>
              <a:defRPr sz="1800" kern="1200">
                <a:solidFill>
                  <a:schemeClr val="tx1">
                    <a:tint val="75000"/>
                  </a:schemeClr>
                </a:solidFill>
                <a:latin typeface="+mn-lt"/>
                <a:ea typeface="+mn-ea"/>
                <a:cs typeface="+mn-cs"/>
              </a:defRPr>
            </a:lvl4pPr>
            <a:lvl5pPr marL="1828800" indent="0" algn="ctr" defTabSz="914400" rtl="0" eaLnBrk="1" latinLnBrk="0" hangingPunct="1">
              <a:spcBef>
                <a:spcPts val="600"/>
              </a:spcBef>
              <a:buClr>
                <a:schemeClr val="accent1"/>
              </a:buClr>
              <a:buSzPct val="100000"/>
              <a:buFont typeface="Arial"/>
              <a:buNone/>
              <a:defRPr sz="1800" kern="1200">
                <a:solidFill>
                  <a:schemeClr val="tx1">
                    <a:tint val="75000"/>
                  </a:schemeClr>
                </a:solidFill>
                <a:latin typeface="+mn-lt"/>
                <a:ea typeface="+mn-ea"/>
                <a:cs typeface="+mn-cs"/>
              </a:defRPr>
            </a:lvl5pPr>
            <a:lvl6pPr marL="2286000" indent="0" algn="ctr" defTabSz="914400" rtl="0" eaLnBrk="1" latinLnBrk="0" hangingPunct="1">
              <a:spcBef>
                <a:spcPct val="20000"/>
              </a:spcBef>
              <a:buClr>
                <a:schemeClr val="accent1">
                  <a:lumMod val="50000"/>
                </a:schemeClr>
              </a:buClr>
              <a:buFont typeface="Wingdings 2" pitchFamily="18" charset="2"/>
              <a:buNone/>
              <a:defRPr lang="en-US" sz="1800" kern="1200">
                <a:solidFill>
                  <a:schemeClr val="tx1">
                    <a:tint val="75000"/>
                  </a:schemeClr>
                </a:solidFill>
                <a:latin typeface="+mn-lt"/>
                <a:ea typeface="+mn-ea"/>
                <a:cs typeface="+mn-cs"/>
              </a:defRPr>
            </a:lvl6pPr>
            <a:lvl7pPr marL="2743200" indent="0" algn="ctr" defTabSz="914400" rtl="0" eaLnBrk="1" latinLnBrk="0" hangingPunct="1">
              <a:spcBef>
                <a:spcPct val="20000"/>
              </a:spcBef>
              <a:buClr>
                <a:schemeClr val="accent1"/>
              </a:buClr>
              <a:buFont typeface="Wingdings 2" pitchFamily="18" charset="2"/>
              <a:buNone/>
              <a:defRPr lang="en-US" sz="1800" kern="1200">
                <a:solidFill>
                  <a:schemeClr val="tx1">
                    <a:tint val="75000"/>
                  </a:schemeClr>
                </a:solidFill>
                <a:latin typeface="+mn-lt"/>
                <a:ea typeface="+mn-ea"/>
                <a:cs typeface="+mn-cs"/>
              </a:defRPr>
            </a:lvl7pPr>
            <a:lvl8pPr marL="3200400" indent="0" algn="ctr" defTabSz="914400" rtl="0" eaLnBrk="1" latinLnBrk="0" hangingPunct="1">
              <a:spcBef>
                <a:spcPct val="20000"/>
              </a:spcBef>
              <a:buClr>
                <a:schemeClr val="accent1">
                  <a:lumMod val="50000"/>
                </a:schemeClr>
              </a:buClr>
              <a:buFont typeface="Wingdings 2" pitchFamily="18" charset="2"/>
              <a:buNone/>
              <a:defRPr lang="en-US" sz="1800" kern="1200">
                <a:solidFill>
                  <a:schemeClr val="tx1">
                    <a:tint val="75000"/>
                  </a:schemeClr>
                </a:solidFill>
                <a:latin typeface="+mn-lt"/>
                <a:ea typeface="+mn-ea"/>
                <a:cs typeface="+mn-cs"/>
              </a:defRPr>
            </a:lvl8pPr>
            <a:lvl9pPr marL="3657600" indent="0" algn="ctr" defTabSz="914400" rtl="0" eaLnBrk="1" latinLnBrk="0" hangingPunct="1">
              <a:spcBef>
                <a:spcPct val="20000"/>
              </a:spcBef>
              <a:buClr>
                <a:schemeClr val="accent1"/>
              </a:buClr>
              <a:buFont typeface="Wingdings 2" pitchFamily="18" charset="2"/>
              <a:buNone/>
              <a:defRPr lang="en-US" sz="1800" kern="1200">
                <a:solidFill>
                  <a:schemeClr val="tx1">
                    <a:tint val="75000"/>
                  </a:schemeClr>
                </a:solidFill>
                <a:latin typeface="+mn-lt"/>
                <a:ea typeface="+mn-ea"/>
                <a:cs typeface="+mn-cs"/>
              </a:defRPr>
            </a:lvl9pPr>
          </a:lstStyle>
          <a:p>
            <a:r>
              <a:rPr lang="es-ES_tradnl" dirty="0"/>
              <a:t>Grado en Ingeniería de Software</a:t>
            </a:r>
          </a:p>
          <a:p>
            <a:endParaRPr lang="es-ES_tradnl" dirty="0"/>
          </a:p>
          <a:p>
            <a:r>
              <a:rPr lang="es-ES_tradnl" dirty="0"/>
              <a:t>Trabajo Fin de Grado 2020-2021</a:t>
            </a:r>
          </a:p>
        </p:txBody>
      </p:sp>
    </p:spTree>
    <p:extLst>
      <p:ext uri="{BB962C8B-B14F-4D97-AF65-F5344CB8AC3E}">
        <p14:creationId xmlns:p14="http://schemas.microsoft.com/office/powerpoint/2010/main" val="1185659664"/>
      </p:ext>
    </p:extLst>
  </p:cSld>
  <p:clrMapOvr>
    <a:masterClrMapping/>
  </p:clrMapOvr>
  <mc:AlternateContent xmlns:mc="http://schemas.openxmlformats.org/markup-compatibility/2006" xmlns:p14="http://schemas.microsoft.com/office/powerpoint/2010/main">
    <mc:Choice Requires="p14">
      <p:transition spd="slow" p14:dur="20000" advClick="0"/>
    </mc:Choice>
    <mc:Fallback xmlns="">
      <p:transition spd="slow" advClick="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F7C525AA-09A9-457C-AB64-87E24F7BC5C6}"/>
              </a:ext>
            </a:extLst>
          </p:cNvPr>
          <p:cNvSpPr>
            <a:spLocks noGrp="1"/>
          </p:cNvSpPr>
          <p:nvPr>
            <p:ph type="ctrTitle"/>
          </p:nvPr>
        </p:nvSpPr>
        <p:spPr/>
        <p:txBody>
          <a:bodyPr/>
          <a:lstStyle/>
          <a:p>
            <a:r>
              <a:rPr lang="es-ES" dirty="0"/>
              <a:t>Índice general</a:t>
            </a:r>
          </a:p>
        </p:txBody>
      </p:sp>
    </p:spTree>
    <p:extLst>
      <p:ext uri="{BB962C8B-B14F-4D97-AF65-F5344CB8AC3E}">
        <p14:creationId xmlns:p14="http://schemas.microsoft.com/office/powerpoint/2010/main" val="1040707299"/>
      </p:ext>
    </p:extLst>
  </p:cSld>
  <p:clrMapOvr>
    <a:masterClrMapping/>
  </p:clrMapOvr>
  <mc:AlternateContent xmlns:mc="http://schemas.openxmlformats.org/markup-compatibility/2006" xmlns:p14="http://schemas.microsoft.com/office/powerpoint/2010/main">
    <mc:Choice Requires="p14">
      <p:transition spd="slow" p14:dur="20000" advClick="0"/>
    </mc:Choice>
    <mc:Fallback xmlns="">
      <p:transition spd="slow" advClick="0"/>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3E038CDC-913F-5C48-B7AB-14A2607EE574}"/>
              </a:ext>
            </a:extLst>
          </p:cNvPr>
          <p:cNvSpPr>
            <a:spLocks noGrp="1"/>
          </p:cNvSpPr>
          <p:nvPr>
            <p:ph type="sldNum" sz="quarter" idx="12"/>
          </p:nvPr>
        </p:nvSpPr>
        <p:spPr/>
        <p:txBody>
          <a:bodyPr/>
          <a:lstStyle/>
          <a:p>
            <a:fld id="{57AF16DE-A0D5-4438-950F-5B1E159C2C28}" type="slidenum">
              <a:rPr lang="en-US" smtClean="0"/>
              <a:pPr/>
              <a:t>11</a:t>
            </a:fld>
            <a:endParaRPr lang="en-US" dirty="0"/>
          </a:p>
        </p:txBody>
      </p:sp>
      <p:sp>
        <p:nvSpPr>
          <p:cNvPr id="5" name="Título 4">
            <a:extLst>
              <a:ext uri="{FF2B5EF4-FFF2-40B4-BE49-F238E27FC236}">
                <a16:creationId xmlns:a16="http://schemas.microsoft.com/office/drawing/2014/main" id="{4FF4B75A-6399-FA41-BC32-758EA77FBFDB}"/>
              </a:ext>
            </a:extLst>
          </p:cNvPr>
          <p:cNvSpPr>
            <a:spLocks noGrp="1"/>
          </p:cNvSpPr>
          <p:nvPr>
            <p:ph type="title"/>
          </p:nvPr>
        </p:nvSpPr>
        <p:spPr/>
        <p:txBody>
          <a:bodyPr/>
          <a:lstStyle/>
          <a:p>
            <a:r>
              <a:rPr lang="es-ES" dirty="0"/>
              <a:t>Índice general</a:t>
            </a:r>
          </a:p>
        </p:txBody>
      </p:sp>
      <p:pic>
        <p:nvPicPr>
          <p:cNvPr id="4" name="Gráfico 3" descr="Futuro contorno">
            <a:extLst>
              <a:ext uri="{FF2B5EF4-FFF2-40B4-BE49-F238E27FC236}">
                <a16:creationId xmlns:a16="http://schemas.microsoft.com/office/drawing/2014/main" id="{8F980FEF-8A11-45AC-BEE0-FEF5A770890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096281" y="5284049"/>
            <a:ext cx="914400" cy="914400"/>
          </a:xfrm>
          <a:prstGeom prst="rect">
            <a:avLst/>
          </a:prstGeom>
        </p:spPr>
      </p:pic>
      <p:pic>
        <p:nvPicPr>
          <p:cNvPr id="7" name="Gráfico 6" descr="Bombilla y equipo contorno">
            <a:extLst>
              <a:ext uri="{FF2B5EF4-FFF2-40B4-BE49-F238E27FC236}">
                <a16:creationId xmlns:a16="http://schemas.microsoft.com/office/drawing/2014/main" id="{8E6580C3-652B-4925-8055-DA4060E586C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6687112" y="3878046"/>
            <a:ext cx="914400" cy="914400"/>
          </a:xfrm>
          <a:prstGeom prst="rect">
            <a:avLst/>
          </a:prstGeom>
        </p:spPr>
      </p:pic>
      <p:pic>
        <p:nvPicPr>
          <p:cNvPr id="9" name="Gráfico 8" descr="Lista de comprobación con relleno sólido">
            <a:extLst>
              <a:ext uri="{FF2B5EF4-FFF2-40B4-BE49-F238E27FC236}">
                <a16:creationId xmlns:a16="http://schemas.microsoft.com/office/drawing/2014/main" id="{B7982975-6881-453E-BB42-9AC5C9C3078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56915" y="1647107"/>
            <a:ext cx="914400" cy="914400"/>
          </a:xfrm>
          <a:prstGeom prst="rect">
            <a:avLst/>
          </a:prstGeom>
        </p:spPr>
      </p:pic>
      <p:pic>
        <p:nvPicPr>
          <p:cNvPr id="11" name="Imagen 10" descr="Icono&#10;&#10;Descripción generada automáticamente">
            <a:extLst>
              <a:ext uri="{FF2B5EF4-FFF2-40B4-BE49-F238E27FC236}">
                <a16:creationId xmlns:a16="http://schemas.microsoft.com/office/drawing/2014/main" id="{969B621B-95B1-4840-AFFF-C34C83F593A1}"/>
              </a:ext>
            </a:extLst>
          </p:cNvPr>
          <p:cNvPicPr>
            <a:picLocks noChangeAspect="1"/>
          </p:cNvPicPr>
          <p:nvPr/>
        </p:nvPicPr>
        <p:blipFill>
          <a:blip r:embed="rId9" cstate="email">
            <a:extLst>
              <a:ext uri="{28A0092B-C50C-407E-A947-70E740481C1C}">
                <a14:useLocalDpi xmlns:a14="http://schemas.microsoft.com/office/drawing/2010/main" val="0"/>
              </a:ext>
            </a:extLst>
          </a:blip>
          <a:stretch>
            <a:fillRect/>
          </a:stretch>
        </p:blipFill>
        <p:spPr>
          <a:xfrm>
            <a:off x="1673612" y="2104307"/>
            <a:ext cx="1110967" cy="1110967"/>
          </a:xfrm>
          <a:prstGeom prst="rect">
            <a:avLst/>
          </a:prstGeom>
          <a:noFill/>
          <a:ln>
            <a:noFill/>
          </a:ln>
        </p:spPr>
      </p:pic>
      <p:pic>
        <p:nvPicPr>
          <p:cNvPr id="13" name="Gráfico 12" descr="Compás de dibujo contorno">
            <a:extLst>
              <a:ext uri="{FF2B5EF4-FFF2-40B4-BE49-F238E27FC236}">
                <a16:creationId xmlns:a16="http://schemas.microsoft.com/office/drawing/2014/main" id="{3E46FE12-CD29-4E4F-89AC-007609ECF6C9}"/>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181600" y="3420846"/>
            <a:ext cx="914400" cy="914400"/>
          </a:xfrm>
          <a:prstGeom prst="rect">
            <a:avLst/>
          </a:prstGeom>
        </p:spPr>
      </p:pic>
      <p:pic>
        <p:nvPicPr>
          <p:cNvPr id="15" name="Imagen 14" descr="Imagen de la pantalla de un video juego&#10;&#10;Descripción generada automáticamente con confianza baja">
            <a:extLst>
              <a:ext uri="{FF2B5EF4-FFF2-40B4-BE49-F238E27FC236}">
                <a16:creationId xmlns:a16="http://schemas.microsoft.com/office/drawing/2014/main" id="{561DB031-7205-49AA-AF5C-D50AC676A4D4}"/>
              </a:ext>
            </a:extLst>
          </p:cNvPr>
          <p:cNvPicPr>
            <a:picLocks noChangeAspect="1"/>
          </p:cNvPicPr>
          <p:nvPr/>
        </p:nvPicPr>
        <p:blipFill>
          <a:blip r:embed="rId12" cstate="email">
            <a:extLst>
              <a:ext uri="{28A0092B-C50C-407E-A947-70E740481C1C}">
                <a14:useLocalDpi xmlns:a14="http://schemas.microsoft.com/office/drawing/2010/main" val="0"/>
              </a:ext>
            </a:extLst>
          </a:blip>
          <a:stretch>
            <a:fillRect/>
          </a:stretch>
        </p:blipFill>
        <p:spPr>
          <a:xfrm>
            <a:off x="8304180" y="4454164"/>
            <a:ext cx="1170559" cy="1287085"/>
          </a:xfrm>
          <a:prstGeom prst="rect">
            <a:avLst/>
          </a:prstGeom>
        </p:spPr>
      </p:pic>
      <p:pic>
        <p:nvPicPr>
          <p:cNvPr id="16" name="Imagen 15" descr="Logotipo&#10;&#10;Descripción generada automáticamente">
            <a:extLst>
              <a:ext uri="{FF2B5EF4-FFF2-40B4-BE49-F238E27FC236}">
                <a16:creationId xmlns:a16="http://schemas.microsoft.com/office/drawing/2014/main" id="{C90E56CD-153D-44D6-A135-BDFDAFA15FAE}"/>
              </a:ext>
            </a:extLst>
          </p:cNvPr>
          <p:cNvPicPr>
            <a:picLocks noChangeAspect="1"/>
          </p:cNvPicPr>
          <p:nvPr/>
        </p:nvPicPr>
        <p:blipFill>
          <a:blip r:embed="rId13" cstate="email">
            <a:extLst>
              <a:ext uri="{28A0092B-C50C-407E-A947-70E740481C1C}">
                <a14:useLocalDpi xmlns:a14="http://schemas.microsoft.com/office/drawing/2010/main" val="0"/>
              </a:ext>
            </a:extLst>
          </a:blip>
          <a:stretch>
            <a:fillRect/>
          </a:stretch>
        </p:blipFill>
        <p:spPr>
          <a:xfrm>
            <a:off x="3303602" y="2674898"/>
            <a:ext cx="863809" cy="863809"/>
          </a:xfrm>
          <a:prstGeom prst="rect">
            <a:avLst/>
          </a:prstGeom>
        </p:spPr>
      </p:pic>
      <p:pic>
        <p:nvPicPr>
          <p:cNvPr id="17" name="Imagen 16" descr="Logotipo&#10;&#10;Descripción generada automáticamente">
            <a:extLst>
              <a:ext uri="{FF2B5EF4-FFF2-40B4-BE49-F238E27FC236}">
                <a16:creationId xmlns:a16="http://schemas.microsoft.com/office/drawing/2014/main" id="{1B563E01-380D-4039-AD51-C85B8B0759D1}"/>
              </a:ext>
            </a:extLst>
          </p:cNvPr>
          <p:cNvPicPr>
            <a:picLocks noChangeAspect="1"/>
          </p:cNvPicPr>
          <p:nvPr/>
        </p:nvPicPr>
        <p:blipFill rotWithShape="1">
          <a:blip r:embed="rId14" cstate="email">
            <a:extLst>
              <a:ext uri="{28A0092B-C50C-407E-A947-70E740481C1C}">
                <a14:useLocalDpi xmlns:a14="http://schemas.microsoft.com/office/drawing/2010/main" val="0"/>
              </a:ext>
            </a:extLst>
          </a:blip>
          <a:srcRect l="50000" t="18100" b="17848"/>
          <a:stretch/>
        </p:blipFill>
        <p:spPr>
          <a:xfrm>
            <a:off x="2909692" y="3214550"/>
            <a:ext cx="1035517" cy="769395"/>
          </a:xfrm>
          <a:prstGeom prst="rect">
            <a:avLst/>
          </a:prstGeom>
        </p:spPr>
      </p:pic>
      <p:pic>
        <p:nvPicPr>
          <p:cNvPr id="18" name="Imagen 17" descr="Icono&#10;&#10;Descripción generada automáticamente">
            <a:extLst>
              <a:ext uri="{FF2B5EF4-FFF2-40B4-BE49-F238E27FC236}">
                <a16:creationId xmlns:a16="http://schemas.microsoft.com/office/drawing/2014/main" id="{B03354E3-2E1F-4ECC-AC4D-242181CDD483}"/>
              </a:ext>
            </a:extLst>
          </p:cNvPr>
          <p:cNvPicPr>
            <a:picLocks noChangeAspect="1"/>
          </p:cNvPicPr>
          <p:nvPr/>
        </p:nvPicPr>
        <p:blipFill>
          <a:blip r:embed="rId15" cstate="email">
            <a:extLst>
              <a:ext uri="{28A0092B-C50C-407E-A947-70E740481C1C}">
                <a14:useLocalDpi xmlns:a14="http://schemas.microsoft.com/office/drawing/2010/main" val="0"/>
              </a:ext>
            </a:extLst>
          </a:blip>
          <a:stretch>
            <a:fillRect/>
          </a:stretch>
        </p:blipFill>
        <p:spPr>
          <a:xfrm>
            <a:off x="3735506" y="3177923"/>
            <a:ext cx="983056" cy="704987"/>
          </a:xfrm>
          <a:prstGeom prst="rect">
            <a:avLst/>
          </a:prstGeom>
        </p:spPr>
      </p:pic>
      <p:cxnSp>
        <p:nvCxnSpPr>
          <p:cNvPr id="20" name="Conector recto 19">
            <a:extLst>
              <a:ext uri="{FF2B5EF4-FFF2-40B4-BE49-F238E27FC236}">
                <a16:creationId xmlns:a16="http://schemas.microsoft.com/office/drawing/2014/main" id="{D9D693C2-53CD-47E2-AF73-94ACEF534872}"/>
              </a:ext>
            </a:extLst>
          </p:cNvPr>
          <p:cNvCxnSpPr>
            <a:cxnSpLocks/>
          </p:cNvCxnSpPr>
          <p:nvPr/>
        </p:nvCxnSpPr>
        <p:spPr>
          <a:xfrm>
            <a:off x="426822" y="2659790"/>
            <a:ext cx="1130847" cy="0"/>
          </a:xfrm>
          <a:prstGeom prst="line">
            <a:avLst/>
          </a:prstGeom>
          <a:ln w="34925"/>
        </p:spPr>
        <p:style>
          <a:lnRef idx="2">
            <a:schemeClr val="accent1"/>
          </a:lnRef>
          <a:fillRef idx="0">
            <a:schemeClr val="accent1"/>
          </a:fillRef>
          <a:effectRef idx="1">
            <a:schemeClr val="accent1"/>
          </a:effectRef>
          <a:fontRef idx="minor">
            <a:schemeClr val="tx1"/>
          </a:fontRef>
        </p:style>
      </p:cxnSp>
      <p:sp>
        <p:nvSpPr>
          <p:cNvPr id="22" name="CuadroTexto 21">
            <a:extLst>
              <a:ext uri="{FF2B5EF4-FFF2-40B4-BE49-F238E27FC236}">
                <a16:creationId xmlns:a16="http://schemas.microsoft.com/office/drawing/2014/main" id="{FE9D8FAF-B68E-48D6-9425-E76EA49D1FF1}"/>
              </a:ext>
            </a:extLst>
          </p:cNvPr>
          <p:cNvSpPr txBox="1"/>
          <p:nvPr/>
        </p:nvSpPr>
        <p:spPr>
          <a:xfrm>
            <a:off x="3735506" y="1238231"/>
            <a:ext cx="3866006" cy="461665"/>
          </a:xfrm>
          <a:prstGeom prst="rect">
            <a:avLst/>
          </a:prstGeom>
          <a:noFill/>
        </p:spPr>
        <p:txBody>
          <a:bodyPr wrap="square" rtlCol="0">
            <a:spAutoFit/>
          </a:bodyPr>
          <a:lstStyle/>
          <a:p>
            <a:pPr algn="ctr"/>
            <a:r>
              <a:rPr lang="es-ES" sz="2400" dirty="0"/>
              <a:t>Objetivos principales</a:t>
            </a:r>
          </a:p>
        </p:txBody>
      </p:sp>
      <p:cxnSp>
        <p:nvCxnSpPr>
          <p:cNvPr id="23" name="Conector recto 22">
            <a:extLst>
              <a:ext uri="{FF2B5EF4-FFF2-40B4-BE49-F238E27FC236}">
                <a16:creationId xmlns:a16="http://schemas.microsoft.com/office/drawing/2014/main" id="{D5E98CF5-7FA0-41EB-B2E3-61212E5BCA66}"/>
              </a:ext>
            </a:extLst>
          </p:cNvPr>
          <p:cNvCxnSpPr>
            <a:cxnSpLocks/>
          </p:cNvCxnSpPr>
          <p:nvPr/>
        </p:nvCxnSpPr>
        <p:spPr>
          <a:xfrm>
            <a:off x="4385103" y="1699896"/>
            <a:ext cx="2559394" cy="0"/>
          </a:xfrm>
          <a:prstGeom prst="line">
            <a:avLst/>
          </a:prstGeom>
          <a:ln w="3492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50221284"/>
      </p:ext>
    </p:extLst>
  </p:cSld>
  <p:clrMapOvr>
    <a:masterClrMapping/>
  </p:clrMapOvr>
  <mc:AlternateContent xmlns:mc="http://schemas.openxmlformats.org/markup-compatibility/2006" xmlns:p14="http://schemas.microsoft.com/office/powerpoint/2010/main">
    <mc:Choice Requires="p14">
      <p:transition spd="slow" p14:dur="20000" advClick="0"/>
    </mc:Choice>
    <mc:Fallback xmlns="">
      <p:transition spd="slow" advClick="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3E038CDC-913F-5C48-B7AB-14A2607EE574}"/>
              </a:ext>
            </a:extLst>
          </p:cNvPr>
          <p:cNvSpPr>
            <a:spLocks noGrp="1"/>
          </p:cNvSpPr>
          <p:nvPr>
            <p:ph type="sldNum" sz="quarter" idx="12"/>
          </p:nvPr>
        </p:nvSpPr>
        <p:spPr/>
        <p:txBody>
          <a:bodyPr/>
          <a:lstStyle/>
          <a:p>
            <a:r>
              <a:rPr lang="en-US" dirty="0"/>
              <a:t>11</a:t>
            </a:r>
          </a:p>
        </p:txBody>
      </p:sp>
      <p:sp>
        <p:nvSpPr>
          <p:cNvPr id="5" name="Título 4">
            <a:extLst>
              <a:ext uri="{FF2B5EF4-FFF2-40B4-BE49-F238E27FC236}">
                <a16:creationId xmlns:a16="http://schemas.microsoft.com/office/drawing/2014/main" id="{4FF4B75A-6399-FA41-BC32-758EA77FBFDB}"/>
              </a:ext>
            </a:extLst>
          </p:cNvPr>
          <p:cNvSpPr>
            <a:spLocks noGrp="1"/>
          </p:cNvSpPr>
          <p:nvPr>
            <p:ph type="title"/>
          </p:nvPr>
        </p:nvSpPr>
        <p:spPr/>
        <p:txBody>
          <a:bodyPr/>
          <a:lstStyle/>
          <a:p>
            <a:r>
              <a:rPr lang="es-ES" dirty="0"/>
              <a:t>Índice general</a:t>
            </a:r>
          </a:p>
        </p:txBody>
      </p:sp>
      <p:pic>
        <p:nvPicPr>
          <p:cNvPr id="4" name="Gráfico 3" descr="Futuro contorno">
            <a:extLst>
              <a:ext uri="{FF2B5EF4-FFF2-40B4-BE49-F238E27FC236}">
                <a16:creationId xmlns:a16="http://schemas.microsoft.com/office/drawing/2014/main" id="{8F980FEF-8A11-45AC-BEE0-FEF5A770890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096281" y="5284049"/>
            <a:ext cx="914400" cy="914400"/>
          </a:xfrm>
          <a:prstGeom prst="rect">
            <a:avLst/>
          </a:prstGeom>
        </p:spPr>
      </p:pic>
      <p:pic>
        <p:nvPicPr>
          <p:cNvPr id="9" name="Gráfico 8" descr="Lista de comprobación con relleno sólido">
            <a:extLst>
              <a:ext uri="{FF2B5EF4-FFF2-40B4-BE49-F238E27FC236}">
                <a16:creationId xmlns:a16="http://schemas.microsoft.com/office/drawing/2014/main" id="{B7982975-6881-453E-BB42-9AC5C9C3078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56915" y="1647107"/>
            <a:ext cx="914400" cy="914400"/>
          </a:xfrm>
          <a:prstGeom prst="rect">
            <a:avLst/>
          </a:prstGeom>
        </p:spPr>
      </p:pic>
      <p:pic>
        <p:nvPicPr>
          <p:cNvPr id="11" name="Imagen 10" descr="Icono&#10;&#10;Descripción generada automáticamente">
            <a:extLst>
              <a:ext uri="{FF2B5EF4-FFF2-40B4-BE49-F238E27FC236}">
                <a16:creationId xmlns:a16="http://schemas.microsoft.com/office/drawing/2014/main" id="{969B621B-95B1-4840-AFFF-C34C83F593A1}"/>
              </a:ext>
            </a:extLst>
          </p:cNvPr>
          <p:cNvPicPr>
            <a:picLocks noChangeAspect="1"/>
          </p:cNvPicPr>
          <p:nvPr/>
        </p:nvPicPr>
        <p:blipFill>
          <a:blip r:embed="rId7" cstate="email">
            <a:extLst>
              <a:ext uri="{28A0092B-C50C-407E-A947-70E740481C1C}">
                <a14:useLocalDpi xmlns:a14="http://schemas.microsoft.com/office/drawing/2010/main" val="0"/>
              </a:ext>
            </a:extLst>
          </a:blip>
          <a:stretch>
            <a:fillRect/>
          </a:stretch>
        </p:blipFill>
        <p:spPr>
          <a:xfrm>
            <a:off x="1628326" y="2104307"/>
            <a:ext cx="1110967" cy="1110967"/>
          </a:xfrm>
          <a:prstGeom prst="rect">
            <a:avLst/>
          </a:prstGeom>
          <a:noFill/>
          <a:ln>
            <a:noFill/>
          </a:ln>
        </p:spPr>
      </p:pic>
      <p:pic>
        <p:nvPicPr>
          <p:cNvPr id="13" name="Gráfico 12" descr="Compás de dibujo contorno">
            <a:extLst>
              <a:ext uri="{FF2B5EF4-FFF2-40B4-BE49-F238E27FC236}">
                <a16:creationId xmlns:a16="http://schemas.microsoft.com/office/drawing/2014/main" id="{3E46FE12-CD29-4E4F-89AC-007609ECF6C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181600" y="3420846"/>
            <a:ext cx="914400" cy="914400"/>
          </a:xfrm>
          <a:prstGeom prst="rect">
            <a:avLst/>
          </a:prstGeom>
        </p:spPr>
      </p:pic>
      <p:pic>
        <p:nvPicPr>
          <p:cNvPr id="15" name="Imagen 14" descr="Imagen de la pantalla de un video juego&#10;&#10;Descripción generada automáticamente con confianza baja">
            <a:extLst>
              <a:ext uri="{FF2B5EF4-FFF2-40B4-BE49-F238E27FC236}">
                <a16:creationId xmlns:a16="http://schemas.microsoft.com/office/drawing/2014/main" id="{561DB031-7205-49AA-AF5C-D50AC676A4D4}"/>
              </a:ext>
            </a:extLst>
          </p:cNvPr>
          <p:cNvPicPr>
            <a:picLocks noChangeAspect="1"/>
          </p:cNvPicPr>
          <p:nvPr/>
        </p:nvPicPr>
        <p:blipFill>
          <a:blip r:embed="rId10" cstate="email">
            <a:extLst>
              <a:ext uri="{28A0092B-C50C-407E-A947-70E740481C1C}">
                <a14:useLocalDpi xmlns:a14="http://schemas.microsoft.com/office/drawing/2010/main" val="0"/>
              </a:ext>
            </a:extLst>
          </a:blip>
          <a:stretch>
            <a:fillRect/>
          </a:stretch>
        </p:blipFill>
        <p:spPr>
          <a:xfrm>
            <a:off x="8304180" y="4454164"/>
            <a:ext cx="1170559" cy="1287085"/>
          </a:xfrm>
          <a:prstGeom prst="rect">
            <a:avLst/>
          </a:prstGeom>
        </p:spPr>
      </p:pic>
      <p:pic>
        <p:nvPicPr>
          <p:cNvPr id="16" name="Imagen 15" descr="Logotipo&#10;&#10;Descripción generada automáticamente">
            <a:extLst>
              <a:ext uri="{FF2B5EF4-FFF2-40B4-BE49-F238E27FC236}">
                <a16:creationId xmlns:a16="http://schemas.microsoft.com/office/drawing/2014/main" id="{C90E56CD-153D-44D6-A135-BDFDAFA15FAE}"/>
              </a:ext>
            </a:extLst>
          </p:cNvPr>
          <p:cNvPicPr>
            <a:picLocks noChangeAspect="1"/>
          </p:cNvPicPr>
          <p:nvPr/>
        </p:nvPicPr>
        <p:blipFill>
          <a:blip r:embed="rId11" cstate="email">
            <a:extLst>
              <a:ext uri="{28A0092B-C50C-407E-A947-70E740481C1C}">
                <a14:useLocalDpi xmlns:a14="http://schemas.microsoft.com/office/drawing/2010/main" val="0"/>
              </a:ext>
            </a:extLst>
          </a:blip>
          <a:stretch>
            <a:fillRect/>
          </a:stretch>
        </p:blipFill>
        <p:spPr>
          <a:xfrm>
            <a:off x="3303602" y="2674898"/>
            <a:ext cx="863809" cy="863809"/>
          </a:xfrm>
          <a:prstGeom prst="rect">
            <a:avLst/>
          </a:prstGeom>
        </p:spPr>
      </p:pic>
      <p:pic>
        <p:nvPicPr>
          <p:cNvPr id="17" name="Imagen 16" descr="Logotipo&#10;&#10;Descripción generada automáticamente">
            <a:extLst>
              <a:ext uri="{FF2B5EF4-FFF2-40B4-BE49-F238E27FC236}">
                <a16:creationId xmlns:a16="http://schemas.microsoft.com/office/drawing/2014/main" id="{1B563E01-380D-4039-AD51-C85B8B0759D1}"/>
              </a:ext>
            </a:extLst>
          </p:cNvPr>
          <p:cNvPicPr>
            <a:picLocks noChangeAspect="1"/>
          </p:cNvPicPr>
          <p:nvPr/>
        </p:nvPicPr>
        <p:blipFill rotWithShape="1">
          <a:blip r:embed="rId12" cstate="email">
            <a:extLst>
              <a:ext uri="{28A0092B-C50C-407E-A947-70E740481C1C}">
                <a14:useLocalDpi xmlns:a14="http://schemas.microsoft.com/office/drawing/2010/main" val="0"/>
              </a:ext>
            </a:extLst>
          </a:blip>
          <a:srcRect l="50000" t="18100" b="17848"/>
          <a:stretch/>
        </p:blipFill>
        <p:spPr>
          <a:xfrm>
            <a:off x="2909692" y="3214550"/>
            <a:ext cx="1035517" cy="769395"/>
          </a:xfrm>
          <a:prstGeom prst="rect">
            <a:avLst/>
          </a:prstGeom>
        </p:spPr>
      </p:pic>
      <p:pic>
        <p:nvPicPr>
          <p:cNvPr id="18" name="Imagen 17" descr="Icono&#10;&#10;Descripción generada automáticamente">
            <a:extLst>
              <a:ext uri="{FF2B5EF4-FFF2-40B4-BE49-F238E27FC236}">
                <a16:creationId xmlns:a16="http://schemas.microsoft.com/office/drawing/2014/main" id="{B03354E3-2E1F-4ECC-AC4D-242181CDD483}"/>
              </a:ext>
            </a:extLst>
          </p:cNvPr>
          <p:cNvPicPr>
            <a:picLocks noChangeAspect="1"/>
          </p:cNvPicPr>
          <p:nvPr/>
        </p:nvPicPr>
        <p:blipFill>
          <a:blip r:embed="rId13" cstate="email">
            <a:extLst>
              <a:ext uri="{28A0092B-C50C-407E-A947-70E740481C1C}">
                <a14:useLocalDpi xmlns:a14="http://schemas.microsoft.com/office/drawing/2010/main" val="0"/>
              </a:ext>
            </a:extLst>
          </a:blip>
          <a:stretch>
            <a:fillRect/>
          </a:stretch>
        </p:blipFill>
        <p:spPr>
          <a:xfrm>
            <a:off x="3735506" y="3177923"/>
            <a:ext cx="983056" cy="704987"/>
          </a:xfrm>
          <a:prstGeom prst="rect">
            <a:avLst/>
          </a:prstGeom>
        </p:spPr>
      </p:pic>
      <p:cxnSp>
        <p:nvCxnSpPr>
          <p:cNvPr id="20" name="Conector recto 19">
            <a:extLst>
              <a:ext uri="{FF2B5EF4-FFF2-40B4-BE49-F238E27FC236}">
                <a16:creationId xmlns:a16="http://schemas.microsoft.com/office/drawing/2014/main" id="{D9D693C2-53CD-47E2-AF73-94ACEF534872}"/>
              </a:ext>
            </a:extLst>
          </p:cNvPr>
          <p:cNvCxnSpPr>
            <a:cxnSpLocks/>
          </p:cNvCxnSpPr>
          <p:nvPr/>
        </p:nvCxnSpPr>
        <p:spPr>
          <a:xfrm>
            <a:off x="1608446" y="3215274"/>
            <a:ext cx="1130847" cy="0"/>
          </a:xfrm>
          <a:prstGeom prst="line">
            <a:avLst/>
          </a:prstGeom>
          <a:ln w="34925"/>
        </p:spPr>
        <p:style>
          <a:lnRef idx="2">
            <a:schemeClr val="accent1"/>
          </a:lnRef>
          <a:fillRef idx="0">
            <a:schemeClr val="accent1"/>
          </a:fillRef>
          <a:effectRef idx="1">
            <a:schemeClr val="accent1"/>
          </a:effectRef>
          <a:fontRef idx="minor">
            <a:schemeClr val="tx1"/>
          </a:fontRef>
        </p:style>
      </p:cxnSp>
      <p:sp>
        <p:nvSpPr>
          <p:cNvPr id="14" name="CuadroTexto 13">
            <a:extLst>
              <a:ext uri="{FF2B5EF4-FFF2-40B4-BE49-F238E27FC236}">
                <a16:creationId xmlns:a16="http://schemas.microsoft.com/office/drawing/2014/main" id="{5761EB5D-745E-45CD-9C74-15311D46782B}"/>
              </a:ext>
            </a:extLst>
          </p:cNvPr>
          <p:cNvSpPr txBox="1"/>
          <p:nvPr/>
        </p:nvSpPr>
        <p:spPr>
          <a:xfrm>
            <a:off x="3735506" y="1238231"/>
            <a:ext cx="3866006" cy="461665"/>
          </a:xfrm>
          <a:prstGeom prst="rect">
            <a:avLst/>
          </a:prstGeom>
          <a:noFill/>
        </p:spPr>
        <p:txBody>
          <a:bodyPr wrap="square" rtlCol="0">
            <a:spAutoFit/>
          </a:bodyPr>
          <a:lstStyle/>
          <a:p>
            <a:pPr algn="ctr"/>
            <a:r>
              <a:rPr lang="es-ES" sz="2400" dirty="0"/>
              <a:t>Fases del proyecto</a:t>
            </a:r>
          </a:p>
        </p:txBody>
      </p:sp>
      <p:cxnSp>
        <p:nvCxnSpPr>
          <p:cNvPr id="19" name="Conector recto 18">
            <a:extLst>
              <a:ext uri="{FF2B5EF4-FFF2-40B4-BE49-F238E27FC236}">
                <a16:creationId xmlns:a16="http://schemas.microsoft.com/office/drawing/2014/main" id="{0CD5F781-D948-4D84-B81D-04BD16D2AF88}"/>
              </a:ext>
            </a:extLst>
          </p:cNvPr>
          <p:cNvCxnSpPr>
            <a:cxnSpLocks/>
          </p:cNvCxnSpPr>
          <p:nvPr/>
        </p:nvCxnSpPr>
        <p:spPr>
          <a:xfrm>
            <a:off x="4385103" y="1699896"/>
            <a:ext cx="2559394" cy="0"/>
          </a:xfrm>
          <a:prstGeom prst="line">
            <a:avLst/>
          </a:prstGeom>
          <a:ln w="34925"/>
        </p:spPr>
        <p:style>
          <a:lnRef idx="2">
            <a:schemeClr val="accent1"/>
          </a:lnRef>
          <a:fillRef idx="0">
            <a:schemeClr val="accent1"/>
          </a:fillRef>
          <a:effectRef idx="1">
            <a:schemeClr val="accent1"/>
          </a:effectRef>
          <a:fontRef idx="minor">
            <a:schemeClr val="tx1"/>
          </a:fontRef>
        </p:style>
      </p:cxnSp>
      <p:pic>
        <p:nvPicPr>
          <p:cNvPr id="21" name="Gráfico 20" descr="Bombilla y equipo contorno">
            <a:extLst>
              <a:ext uri="{FF2B5EF4-FFF2-40B4-BE49-F238E27FC236}">
                <a16:creationId xmlns:a16="http://schemas.microsoft.com/office/drawing/2014/main" id="{A903FFF5-9A6F-43CE-8EDF-3F13C739914C}"/>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p:blipFill>
        <p:spPr>
          <a:xfrm>
            <a:off x="6687112" y="3878046"/>
            <a:ext cx="914400" cy="914400"/>
          </a:xfrm>
          <a:prstGeom prst="rect">
            <a:avLst/>
          </a:prstGeom>
        </p:spPr>
      </p:pic>
    </p:spTree>
    <p:extLst>
      <p:ext uri="{BB962C8B-B14F-4D97-AF65-F5344CB8AC3E}">
        <p14:creationId xmlns:p14="http://schemas.microsoft.com/office/powerpoint/2010/main" val="3932719287"/>
      </p:ext>
    </p:extLst>
  </p:cSld>
  <p:clrMapOvr>
    <a:masterClrMapping/>
  </p:clrMapOvr>
  <mc:AlternateContent xmlns:mc="http://schemas.openxmlformats.org/markup-compatibility/2006" xmlns:p14="http://schemas.microsoft.com/office/powerpoint/2010/main">
    <mc:Choice Requires="p14">
      <p:transition spd="slow" p14:dur="20000" advClick="0"/>
    </mc:Choice>
    <mc:Fallback xmlns="">
      <p:transition spd="slow" advClick="0"/>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3E038CDC-913F-5C48-B7AB-14A2607EE574}"/>
              </a:ext>
            </a:extLst>
          </p:cNvPr>
          <p:cNvSpPr>
            <a:spLocks noGrp="1"/>
          </p:cNvSpPr>
          <p:nvPr>
            <p:ph type="sldNum" sz="quarter" idx="12"/>
          </p:nvPr>
        </p:nvSpPr>
        <p:spPr/>
        <p:txBody>
          <a:bodyPr/>
          <a:lstStyle/>
          <a:p>
            <a:fld id="{57AF16DE-A0D5-4438-950F-5B1E159C2C28}" type="slidenum">
              <a:rPr lang="en-US" smtClean="0"/>
              <a:pPr/>
              <a:t>13</a:t>
            </a:fld>
            <a:endParaRPr lang="en-US" dirty="0"/>
          </a:p>
        </p:txBody>
      </p:sp>
      <p:sp>
        <p:nvSpPr>
          <p:cNvPr id="5" name="Título 4">
            <a:extLst>
              <a:ext uri="{FF2B5EF4-FFF2-40B4-BE49-F238E27FC236}">
                <a16:creationId xmlns:a16="http://schemas.microsoft.com/office/drawing/2014/main" id="{4FF4B75A-6399-FA41-BC32-758EA77FBFDB}"/>
              </a:ext>
            </a:extLst>
          </p:cNvPr>
          <p:cNvSpPr>
            <a:spLocks noGrp="1"/>
          </p:cNvSpPr>
          <p:nvPr>
            <p:ph type="title"/>
          </p:nvPr>
        </p:nvSpPr>
        <p:spPr/>
        <p:txBody>
          <a:bodyPr/>
          <a:lstStyle/>
          <a:p>
            <a:r>
              <a:rPr lang="es-ES" dirty="0"/>
              <a:t>Índice general</a:t>
            </a:r>
          </a:p>
        </p:txBody>
      </p:sp>
      <p:pic>
        <p:nvPicPr>
          <p:cNvPr id="4" name="Gráfico 3" descr="Futuro contorno">
            <a:extLst>
              <a:ext uri="{FF2B5EF4-FFF2-40B4-BE49-F238E27FC236}">
                <a16:creationId xmlns:a16="http://schemas.microsoft.com/office/drawing/2014/main" id="{8F980FEF-8A11-45AC-BEE0-FEF5A770890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096281" y="5284049"/>
            <a:ext cx="914400" cy="914400"/>
          </a:xfrm>
          <a:prstGeom prst="rect">
            <a:avLst/>
          </a:prstGeom>
        </p:spPr>
      </p:pic>
      <p:pic>
        <p:nvPicPr>
          <p:cNvPr id="9" name="Gráfico 8" descr="Lista de comprobación con relleno sólido">
            <a:extLst>
              <a:ext uri="{FF2B5EF4-FFF2-40B4-BE49-F238E27FC236}">
                <a16:creationId xmlns:a16="http://schemas.microsoft.com/office/drawing/2014/main" id="{B7982975-6881-453E-BB42-9AC5C9C3078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56915" y="1647107"/>
            <a:ext cx="914400" cy="914400"/>
          </a:xfrm>
          <a:prstGeom prst="rect">
            <a:avLst/>
          </a:prstGeom>
        </p:spPr>
      </p:pic>
      <p:pic>
        <p:nvPicPr>
          <p:cNvPr id="11" name="Imagen 10" descr="Icono&#10;&#10;Descripción generada automáticamente">
            <a:extLst>
              <a:ext uri="{FF2B5EF4-FFF2-40B4-BE49-F238E27FC236}">
                <a16:creationId xmlns:a16="http://schemas.microsoft.com/office/drawing/2014/main" id="{969B621B-95B1-4840-AFFF-C34C83F593A1}"/>
              </a:ext>
            </a:extLst>
          </p:cNvPr>
          <p:cNvPicPr>
            <a:picLocks noChangeAspect="1"/>
          </p:cNvPicPr>
          <p:nvPr/>
        </p:nvPicPr>
        <p:blipFill>
          <a:blip r:embed="rId7" cstate="email">
            <a:extLst>
              <a:ext uri="{28A0092B-C50C-407E-A947-70E740481C1C}">
                <a14:useLocalDpi xmlns:a14="http://schemas.microsoft.com/office/drawing/2010/main" val="0"/>
              </a:ext>
            </a:extLst>
          </a:blip>
          <a:stretch>
            <a:fillRect/>
          </a:stretch>
        </p:blipFill>
        <p:spPr>
          <a:xfrm>
            <a:off x="1628326" y="2104307"/>
            <a:ext cx="1110967" cy="1110967"/>
          </a:xfrm>
          <a:prstGeom prst="rect">
            <a:avLst/>
          </a:prstGeom>
          <a:noFill/>
          <a:ln>
            <a:noFill/>
          </a:ln>
        </p:spPr>
      </p:pic>
      <p:pic>
        <p:nvPicPr>
          <p:cNvPr id="13" name="Gráfico 12" descr="Compás de dibujo contorno">
            <a:extLst>
              <a:ext uri="{FF2B5EF4-FFF2-40B4-BE49-F238E27FC236}">
                <a16:creationId xmlns:a16="http://schemas.microsoft.com/office/drawing/2014/main" id="{3E46FE12-CD29-4E4F-89AC-007609ECF6C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181600" y="3420846"/>
            <a:ext cx="914400" cy="914400"/>
          </a:xfrm>
          <a:prstGeom prst="rect">
            <a:avLst/>
          </a:prstGeom>
        </p:spPr>
      </p:pic>
      <p:pic>
        <p:nvPicPr>
          <p:cNvPr id="15" name="Imagen 14" descr="Imagen de la pantalla de un video juego&#10;&#10;Descripción generada automáticamente con confianza baja">
            <a:extLst>
              <a:ext uri="{FF2B5EF4-FFF2-40B4-BE49-F238E27FC236}">
                <a16:creationId xmlns:a16="http://schemas.microsoft.com/office/drawing/2014/main" id="{561DB031-7205-49AA-AF5C-D50AC676A4D4}"/>
              </a:ext>
            </a:extLst>
          </p:cNvPr>
          <p:cNvPicPr>
            <a:picLocks noChangeAspect="1"/>
          </p:cNvPicPr>
          <p:nvPr/>
        </p:nvPicPr>
        <p:blipFill>
          <a:blip r:embed="rId10" cstate="email">
            <a:extLst>
              <a:ext uri="{28A0092B-C50C-407E-A947-70E740481C1C}">
                <a14:useLocalDpi xmlns:a14="http://schemas.microsoft.com/office/drawing/2010/main" val="0"/>
              </a:ext>
            </a:extLst>
          </a:blip>
          <a:stretch>
            <a:fillRect/>
          </a:stretch>
        </p:blipFill>
        <p:spPr>
          <a:xfrm>
            <a:off x="8304180" y="4454164"/>
            <a:ext cx="1170559" cy="1287085"/>
          </a:xfrm>
          <a:prstGeom prst="rect">
            <a:avLst/>
          </a:prstGeom>
        </p:spPr>
      </p:pic>
      <p:pic>
        <p:nvPicPr>
          <p:cNvPr id="16" name="Imagen 15" descr="Logotipo&#10;&#10;Descripción generada automáticamente">
            <a:extLst>
              <a:ext uri="{FF2B5EF4-FFF2-40B4-BE49-F238E27FC236}">
                <a16:creationId xmlns:a16="http://schemas.microsoft.com/office/drawing/2014/main" id="{C90E56CD-153D-44D6-A135-BDFDAFA15FAE}"/>
              </a:ext>
            </a:extLst>
          </p:cNvPr>
          <p:cNvPicPr>
            <a:picLocks noChangeAspect="1"/>
          </p:cNvPicPr>
          <p:nvPr/>
        </p:nvPicPr>
        <p:blipFill>
          <a:blip r:embed="rId11" cstate="email">
            <a:extLst>
              <a:ext uri="{28A0092B-C50C-407E-A947-70E740481C1C}">
                <a14:useLocalDpi xmlns:a14="http://schemas.microsoft.com/office/drawing/2010/main" val="0"/>
              </a:ext>
            </a:extLst>
          </a:blip>
          <a:stretch>
            <a:fillRect/>
          </a:stretch>
        </p:blipFill>
        <p:spPr>
          <a:xfrm>
            <a:off x="3303602" y="2674898"/>
            <a:ext cx="863809" cy="863809"/>
          </a:xfrm>
          <a:prstGeom prst="rect">
            <a:avLst/>
          </a:prstGeom>
        </p:spPr>
      </p:pic>
      <p:pic>
        <p:nvPicPr>
          <p:cNvPr id="17" name="Imagen 16" descr="Logotipo&#10;&#10;Descripción generada automáticamente">
            <a:extLst>
              <a:ext uri="{FF2B5EF4-FFF2-40B4-BE49-F238E27FC236}">
                <a16:creationId xmlns:a16="http://schemas.microsoft.com/office/drawing/2014/main" id="{1B563E01-380D-4039-AD51-C85B8B0759D1}"/>
              </a:ext>
            </a:extLst>
          </p:cNvPr>
          <p:cNvPicPr>
            <a:picLocks noChangeAspect="1"/>
          </p:cNvPicPr>
          <p:nvPr/>
        </p:nvPicPr>
        <p:blipFill rotWithShape="1">
          <a:blip r:embed="rId12" cstate="email">
            <a:extLst>
              <a:ext uri="{28A0092B-C50C-407E-A947-70E740481C1C}">
                <a14:useLocalDpi xmlns:a14="http://schemas.microsoft.com/office/drawing/2010/main" val="0"/>
              </a:ext>
            </a:extLst>
          </a:blip>
          <a:srcRect l="50000" t="18100" b="17848"/>
          <a:stretch/>
        </p:blipFill>
        <p:spPr>
          <a:xfrm>
            <a:off x="2909692" y="3214550"/>
            <a:ext cx="1035517" cy="769395"/>
          </a:xfrm>
          <a:prstGeom prst="rect">
            <a:avLst/>
          </a:prstGeom>
        </p:spPr>
      </p:pic>
      <p:pic>
        <p:nvPicPr>
          <p:cNvPr id="18" name="Imagen 17" descr="Icono&#10;&#10;Descripción generada automáticamente">
            <a:extLst>
              <a:ext uri="{FF2B5EF4-FFF2-40B4-BE49-F238E27FC236}">
                <a16:creationId xmlns:a16="http://schemas.microsoft.com/office/drawing/2014/main" id="{B03354E3-2E1F-4ECC-AC4D-242181CDD483}"/>
              </a:ext>
            </a:extLst>
          </p:cNvPr>
          <p:cNvPicPr>
            <a:picLocks noChangeAspect="1"/>
          </p:cNvPicPr>
          <p:nvPr/>
        </p:nvPicPr>
        <p:blipFill>
          <a:blip r:embed="rId13" cstate="email">
            <a:extLst>
              <a:ext uri="{28A0092B-C50C-407E-A947-70E740481C1C}">
                <a14:useLocalDpi xmlns:a14="http://schemas.microsoft.com/office/drawing/2010/main" val="0"/>
              </a:ext>
            </a:extLst>
          </a:blip>
          <a:stretch>
            <a:fillRect/>
          </a:stretch>
        </p:blipFill>
        <p:spPr>
          <a:xfrm>
            <a:off x="3735506" y="3177923"/>
            <a:ext cx="983056" cy="704987"/>
          </a:xfrm>
          <a:prstGeom prst="rect">
            <a:avLst/>
          </a:prstGeom>
        </p:spPr>
      </p:pic>
      <p:cxnSp>
        <p:nvCxnSpPr>
          <p:cNvPr id="20" name="Conector recto 19">
            <a:extLst>
              <a:ext uri="{FF2B5EF4-FFF2-40B4-BE49-F238E27FC236}">
                <a16:creationId xmlns:a16="http://schemas.microsoft.com/office/drawing/2014/main" id="{D9D693C2-53CD-47E2-AF73-94ACEF534872}"/>
              </a:ext>
            </a:extLst>
          </p:cNvPr>
          <p:cNvCxnSpPr>
            <a:cxnSpLocks/>
          </p:cNvCxnSpPr>
          <p:nvPr/>
        </p:nvCxnSpPr>
        <p:spPr>
          <a:xfrm>
            <a:off x="3170082" y="4024103"/>
            <a:ext cx="1130847" cy="0"/>
          </a:xfrm>
          <a:prstGeom prst="line">
            <a:avLst/>
          </a:prstGeom>
          <a:ln w="34925"/>
        </p:spPr>
        <p:style>
          <a:lnRef idx="2">
            <a:schemeClr val="accent1"/>
          </a:lnRef>
          <a:fillRef idx="0">
            <a:schemeClr val="accent1"/>
          </a:fillRef>
          <a:effectRef idx="1">
            <a:schemeClr val="accent1"/>
          </a:effectRef>
          <a:fontRef idx="minor">
            <a:schemeClr val="tx1"/>
          </a:fontRef>
        </p:style>
      </p:cxnSp>
      <p:sp>
        <p:nvSpPr>
          <p:cNvPr id="14" name="CuadroTexto 13">
            <a:extLst>
              <a:ext uri="{FF2B5EF4-FFF2-40B4-BE49-F238E27FC236}">
                <a16:creationId xmlns:a16="http://schemas.microsoft.com/office/drawing/2014/main" id="{B01AED80-594D-44FD-BA2E-C0045ABB3D00}"/>
              </a:ext>
            </a:extLst>
          </p:cNvPr>
          <p:cNvSpPr txBox="1"/>
          <p:nvPr/>
        </p:nvSpPr>
        <p:spPr>
          <a:xfrm>
            <a:off x="3735506" y="1238231"/>
            <a:ext cx="3866006" cy="461665"/>
          </a:xfrm>
          <a:prstGeom prst="rect">
            <a:avLst/>
          </a:prstGeom>
          <a:noFill/>
        </p:spPr>
        <p:txBody>
          <a:bodyPr wrap="square" rtlCol="0">
            <a:spAutoFit/>
          </a:bodyPr>
          <a:lstStyle/>
          <a:p>
            <a:pPr algn="ctr"/>
            <a:r>
              <a:rPr lang="es-ES" sz="2400" dirty="0"/>
              <a:t>Tecnologías</a:t>
            </a:r>
          </a:p>
        </p:txBody>
      </p:sp>
      <p:cxnSp>
        <p:nvCxnSpPr>
          <p:cNvPr id="19" name="Conector recto 18">
            <a:extLst>
              <a:ext uri="{FF2B5EF4-FFF2-40B4-BE49-F238E27FC236}">
                <a16:creationId xmlns:a16="http://schemas.microsoft.com/office/drawing/2014/main" id="{731D63EE-28BE-40A0-A1F6-4035631EBA48}"/>
              </a:ext>
            </a:extLst>
          </p:cNvPr>
          <p:cNvCxnSpPr>
            <a:cxnSpLocks/>
          </p:cNvCxnSpPr>
          <p:nvPr/>
        </p:nvCxnSpPr>
        <p:spPr>
          <a:xfrm>
            <a:off x="4385103" y="1699896"/>
            <a:ext cx="2559394" cy="0"/>
          </a:xfrm>
          <a:prstGeom prst="line">
            <a:avLst/>
          </a:prstGeom>
          <a:ln w="34925"/>
        </p:spPr>
        <p:style>
          <a:lnRef idx="2">
            <a:schemeClr val="accent1"/>
          </a:lnRef>
          <a:fillRef idx="0">
            <a:schemeClr val="accent1"/>
          </a:fillRef>
          <a:effectRef idx="1">
            <a:schemeClr val="accent1"/>
          </a:effectRef>
          <a:fontRef idx="minor">
            <a:schemeClr val="tx1"/>
          </a:fontRef>
        </p:style>
      </p:cxnSp>
      <p:pic>
        <p:nvPicPr>
          <p:cNvPr id="21" name="Gráfico 20" descr="Bombilla y equipo contorno">
            <a:extLst>
              <a:ext uri="{FF2B5EF4-FFF2-40B4-BE49-F238E27FC236}">
                <a16:creationId xmlns:a16="http://schemas.microsoft.com/office/drawing/2014/main" id="{268FD55D-3B94-4586-9D8B-1C6882B43067}"/>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p:blipFill>
        <p:spPr>
          <a:xfrm>
            <a:off x="6687112" y="3878046"/>
            <a:ext cx="914400" cy="914400"/>
          </a:xfrm>
          <a:prstGeom prst="rect">
            <a:avLst/>
          </a:prstGeom>
        </p:spPr>
      </p:pic>
    </p:spTree>
    <p:extLst>
      <p:ext uri="{BB962C8B-B14F-4D97-AF65-F5344CB8AC3E}">
        <p14:creationId xmlns:p14="http://schemas.microsoft.com/office/powerpoint/2010/main" val="2230669338"/>
      </p:ext>
    </p:extLst>
  </p:cSld>
  <p:clrMapOvr>
    <a:masterClrMapping/>
  </p:clrMapOvr>
  <mc:AlternateContent xmlns:mc="http://schemas.openxmlformats.org/markup-compatibility/2006" xmlns:p14="http://schemas.microsoft.com/office/powerpoint/2010/main">
    <mc:Choice Requires="p14">
      <p:transition spd="slow" p14:dur="20000" advClick="0"/>
    </mc:Choice>
    <mc:Fallback xmlns="">
      <p:transition spd="slow" advClick="0"/>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3E038CDC-913F-5C48-B7AB-14A2607EE574}"/>
              </a:ext>
            </a:extLst>
          </p:cNvPr>
          <p:cNvSpPr>
            <a:spLocks noGrp="1"/>
          </p:cNvSpPr>
          <p:nvPr>
            <p:ph type="sldNum" sz="quarter" idx="12"/>
          </p:nvPr>
        </p:nvSpPr>
        <p:spPr/>
        <p:txBody>
          <a:bodyPr/>
          <a:lstStyle/>
          <a:p>
            <a:fld id="{57AF16DE-A0D5-4438-950F-5B1E159C2C28}" type="slidenum">
              <a:rPr lang="en-US" smtClean="0"/>
              <a:pPr/>
              <a:t>14</a:t>
            </a:fld>
            <a:endParaRPr lang="en-US" dirty="0"/>
          </a:p>
        </p:txBody>
      </p:sp>
      <p:sp>
        <p:nvSpPr>
          <p:cNvPr id="5" name="Título 4">
            <a:extLst>
              <a:ext uri="{FF2B5EF4-FFF2-40B4-BE49-F238E27FC236}">
                <a16:creationId xmlns:a16="http://schemas.microsoft.com/office/drawing/2014/main" id="{4FF4B75A-6399-FA41-BC32-758EA77FBFDB}"/>
              </a:ext>
            </a:extLst>
          </p:cNvPr>
          <p:cNvSpPr>
            <a:spLocks noGrp="1"/>
          </p:cNvSpPr>
          <p:nvPr>
            <p:ph type="title"/>
          </p:nvPr>
        </p:nvSpPr>
        <p:spPr/>
        <p:txBody>
          <a:bodyPr/>
          <a:lstStyle/>
          <a:p>
            <a:r>
              <a:rPr lang="es-ES" dirty="0"/>
              <a:t>Índice general</a:t>
            </a:r>
          </a:p>
        </p:txBody>
      </p:sp>
      <p:pic>
        <p:nvPicPr>
          <p:cNvPr id="4" name="Gráfico 3" descr="Futuro contorno">
            <a:extLst>
              <a:ext uri="{FF2B5EF4-FFF2-40B4-BE49-F238E27FC236}">
                <a16:creationId xmlns:a16="http://schemas.microsoft.com/office/drawing/2014/main" id="{8F980FEF-8A11-45AC-BEE0-FEF5A770890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096281" y="5284049"/>
            <a:ext cx="914400" cy="914400"/>
          </a:xfrm>
          <a:prstGeom prst="rect">
            <a:avLst/>
          </a:prstGeom>
        </p:spPr>
      </p:pic>
      <p:pic>
        <p:nvPicPr>
          <p:cNvPr id="9" name="Gráfico 8" descr="Lista de comprobación con relleno sólido">
            <a:extLst>
              <a:ext uri="{FF2B5EF4-FFF2-40B4-BE49-F238E27FC236}">
                <a16:creationId xmlns:a16="http://schemas.microsoft.com/office/drawing/2014/main" id="{B7982975-6881-453E-BB42-9AC5C9C3078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56915" y="1647107"/>
            <a:ext cx="914400" cy="914400"/>
          </a:xfrm>
          <a:prstGeom prst="rect">
            <a:avLst/>
          </a:prstGeom>
        </p:spPr>
      </p:pic>
      <p:pic>
        <p:nvPicPr>
          <p:cNvPr id="11" name="Imagen 10" descr="Icono&#10;&#10;Descripción generada automáticamente">
            <a:extLst>
              <a:ext uri="{FF2B5EF4-FFF2-40B4-BE49-F238E27FC236}">
                <a16:creationId xmlns:a16="http://schemas.microsoft.com/office/drawing/2014/main" id="{969B621B-95B1-4840-AFFF-C34C83F593A1}"/>
              </a:ext>
            </a:extLst>
          </p:cNvPr>
          <p:cNvPicPr>
            <a:picLocks noChangeAspect="1"/>
          </p:cNvPicPr>
          <p:nvPr/>
        </p:nvPicPr>
        <p:blipFill>
          <a:blip r:embed="rId7" cstate="email">
            <a:extLst>
              <a:ext uri="{28A0092B-C50C-407E-A947-70E740481C1C}">
                <a14:useLocalDpi xmlns:a14="http://schemas.microsoft.com/office/drawing/2010/main" val="0"/>
              </a:ext>
            </a:extLst>
          </a:blip>
          <a:stretch>
            <a:fillRect/>
          </a:stretch>
        </p:blipFill>
        <p:spPr>
          <a:xfrm>
            <a:off x="1628326" y="2104307"/>
            <a:ext cx="1110967" cy="1110967"/>
          </a:xfrm>
          <a:prstGeom prst="rect">
            <a:avLst/>
          </a:prstGeom>
          <a:noFill/>
          <a:ln>
            <a:noFill/>
          </a:ln>
        </p:spPr>
      </p:pic>
      <p:pic>
        <p:nvPicPr>
          <p:cNvPr id="13" name="Gráfico 12" descr="Compás de dibujo contorno">
            <a:extLst>
              <a:ext uri="{FF2B5EF4-FFF2-40B4-BE49-F238E27FC236}">
                <a16:creationId xmlns:a16="http://schemas.microsoft.com/office/drawing/2014/main" id="{3E46FE12-CD29-4E4F-89AC-007609ECF6C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181600" y="3420846"/>
            <a:ext cx="914400" cy="914400"/>
          </a:xfrm>
          <a:prstGeom prst="rect">
            <a:avLst/>
          </a:prstGeom>
        </p:spPr>
      </p:pic>
      <p:pic>
        <p:nvPicPr>
          <p:cNvPr id="15" name="Imagen 14" descr="Imagen de la pantalla de un video juego&#10;&#10;Descripción generada automáticamente con confianza baja">
            <a:extLst>
              <a:ext uri="{FF2B5EF4-FFF2-40B4-BE49-F238E27FC236}">
                <a16:creationId xmlns:a16="http://schemas.microsoft.com/office/drawing/2014/main" id="{561DB031-7205-49AA-AF5C-D50AC676A4D4}"/>
              </a:ext>
            </a:extLst>
          </p:cNvPr>
          <p:cNvPicPr>
            <a:picLocks noChangeAspect="1"/>
          </p:cNvPicPr>
          <p:nvPr/>
        </p:nvPicPr>
        <p:blipFill>
          <a:blip r:embed="rId10" cstate="email">
            <a:extLst>
              <a:ext uri="{28A0092B-C50C-407E-A947-70E740481C1C}">
                <a14:useLocalDpi xmlns:a14="http://schemas.microsoft.com/office/drawing/2010/main" val="0"/>
              </a:ext>
            </a:extLst>
          </a:blip>
          <a:stretch>
            <a:fillRect/>
          </a:stretch>
        </p:blipFill>
        <p:spPr>
          <a:xfrm>
            <a:off x="8304180" y="4454164"/>
            <a:ext cx="1170559" cy="1287085"/>
          </a:xfrm>
          <a:prstGeom prst="rect">
            <a:avLst/>
          </a:prstGeom>
        </p:spPr>
      </p:pic>
      <p:pic>
        <p:nvPicPr>
          <p:cNvPr id="16" name="Imagen 15" descr="Logotipo&#10;&#10;Descripción generada automáticamente">
            <a:extLst>
              <a:ext uri="{FF2B5EF4-FFF2-40B4-BE49-F238E27FC236}">
                <a16:creationId xmlns:a16="http://schemas.microsoft.com/office/drawing/2014/main" id="{C90E56CD-153D-44D6-A135-BDFDAFA15FAE}"/>
              </a:ext>
            </a:extLst>
          </p:cNvPr>
          <p:cNvPicPr>
            <a:picLocks noChangeAspect="1"/>
          </p:cNvPicPr>
          <p:nvPr/>
        </p:nvPicPr>
        <p:blipFill>
          <a:blip r:embed="rId11" cstate="email">
            <a:extLst>
              <a:ext uri="{28A0092B-C50C-407E-A947-70E740481C1C}">
                <a14:useLocalDpi xmlns:a14="http://schemas.microsoft.com/office/drawing/2010/main" val="0"/>
              </a:ext>
            </a:extLst>
          </a:blip>
          <a:stretch>
            <a:fillRect/>
          </a:stretch>
        </p:blipFill>
        <p:spPr>
          <a:xfrm>
            <a:off x="3303602" y="2674898"/>
            <a:ext cx="863809" cy="863809"/>
          </a:xfrm>
          <a:prstGeom prst="rect">
            <a:avLst/>
          </a:prstGeom>
        </p:spPr>
      </p:pic>
      <p:pic>
        <p:nvPicPr>
          <p:cNvPr id="17" name="Imagen 16" descr="Logotipo&#10;&#10;Descripción generada automáticamente">
            <a:extLst>
              <a:ext uri="{FF2B5EF4-FFF2-40B4-BE49-F238E27FC236}">
                <a16:creationId xmlns:a16="http://schemas.microsoft.com/office/drawing/2014/main" id="{1B563E01-380D-4039-AD51-C85B8B0759D1}"/>
              </a:ext>
            </a:extLst>
          </p:cNvPr>
          <p:cNvPicPr>
            <a:picLocks noChangeAspect="1"/>
          </p:cNvPicPr>
          <p:nvPr/>
        </p:nvPicPr>
        <p:blipFill rotWithShape="1">
          <a:blip r:embed="rId12" cstate="email">
            <a:extLst>
              <a:ext uri="{28A0092B-C50C-407E-A947-70E740481C1C}">
                <a14:useLocalDpi xmlns:a14="http://schemas.microsoft.com/office/drawing/2010/main" val="0"/>
              </a:ext>
            </a:extLst>
          </a:blip>
          <a:srcRect l="50000" t="18100" b="17848"/>
          <a:stretch/>
        </p:blipFill>
        <p:spPr>
          <a:xfrm>
            <a:off x="2909692" y="3214550"/>
            <a:ext cx="1035517" cy="769395"/>
          </a:xfrm>
          <a:prstGeom prst="rect">
            <a:avLst/>
          </a:prstGeom>
        </p:spPr>
      </p:pic>
      <p:pic>
        <p:nvPicPr>
          <p:cNvPr id="18" name="Imagen 17" descr="Icono&#10;&#10;Descripción generada automáticamente">
            <a:extLst>
              <a:ext uri="{FF2B5EF4-FFF2-40B4-BE49-F238E27FC236}">
                <a16:creationId xmlns:a16="http://schemas.microsoft.com/office/drawing/2014/main" id="{B03354E3-2E1F-4ECC-AC4D-242181CDD483}"/>
              </a:ext>
            </a:extLst>
          </p:cNvPr>
          <p:cNvPicPr>
            <a:picLocks noChangeAspect="1"/>
          </p:cNvPicPr>
          <p:nvPr/>
        </p:nvPicPr>
        <p:blipFill>
          <a:blip r:embed="rId13" cstate="email">
            <a:extLst>
              <a:ext uri="{28A0092B-C50C-407E-A947-70E740481C1C}">
                <a14:useLocalDpi xmlns:a14="http://schemas.microsoft.com/office/drawing/2010/main" val="0"/>
              </a:ext>
            </a:extLst>
          </a:blip>
          <a:stretch>
            <a:fillRect/>
          </a:stretch>
        </p:blipFill>
        <p:spPr>
          <a:xfrm>
            <a:off x="3735506" y="3177923"/>
            <a:ext cx="983056" cy="704987"/>
          </a:xfrm>
          <a:prstGeom prst="rect">
            <a:avLst/>
          </a:prstGeom>
        </p:spPr>
      </p:pic>
      <p:cxnSp>
        <p:nvCxnSpPr>
          <p:cNvPr id="20" name="Conector recto 19">
            <a:extLst>
              <a:ext uri="{FF2B5EF4-FFF2-40B4-BE49-F238E27FC236}">
                <a16:creationId xmlns:a16="http://schemas.microsoft.com/office/drawing/2014/main" id="{D9D693C2-53CD-47E2-AF73-94ACEF534872}"/>
              </a:ext>
            </a:extLst>
          </p:cNvPr>
          <p:cNvCxnSpPr>
            <a:cxnSpLocks/>
          </p:cNvCxnSpPr>
          <p:nvPr/>
        </p:nvCxnSpPr>
        <p:spPr>
          <a:xfrm>
            <a:off x="5072962" y="4469608"/>
            <a:ext cx="1130847" cy="0"/>
          </a:xfrm>
          <a:prstGeom prst="line">
            <a:avLst/>
          </a:prstGeom>
          <a:ln w="34925"/>
        </p:spPr>
        <p:style>
          <a:lnRef idx="2">
            <a:schemeClr val="accent1"/>
          </a:lnRef>
          <a:fillRef idx="0">
            <a:schemeClr val="accent1"/>
          </a:fillRef>
          <a:effectRef idx="1">
            <a:schemeClr val="accent1"/>
          </a:effectRef>
          <a:fontRef idx="minor">
            <a:schemeClr val="tx1"/>
          </a:fontRef>
        </p:style>
      </p:cxnSp>
      <p:sp>
        <p:nvSpPr>
          <p:cNvPr id="14" name="CuadroTexto 13">
            <a:extLst>
              <a:ext uri="{FF2B5EF4-FFF2-40B4-BE49-F238E27FC236}">
                <a16:creationId xmlns:a16="http://schemas.microsoft.com/office/drawing/2014/main" id="{0333C7B1-428F-478F-AADD-F8E9689B291C}"/>
              </a:ext>
            </a:extLst>
          </p:cNvPr>
          <p:cNvSpPr txBox="1"/>
          <p:nvPr/>
        </p:nvSpPr>
        <p:spPr>
          <a:xfrm>
            <a:off x="3735506" y="1238231"/>
            <a:ext cx="3866006" cy="461665"/>
          </a:xfrm>
          <a:prstGeom prst="rect">
            <a:avLst/>
          </a:prstGeom>
          <a:noFill/>
        </p:spPr>
        <p:txBody>
          <a:bodyPr wrap="square" rtlCol="0">
            <a:spAutoFit/>
          </a:bodyPr>
          <a:lstStyle/>
          <a:p>
            <a:pPr algn="ctr"/>
            <a:r>
              <a:rPr lang="es-ES" sz="2400" dirty="0"/>
              <a:t>Arquitectura</a:t>
            </a:r>
          </a:p>
        </p:txBody>
      </p:sp>
      <p:cxnSp>
        <p:nvCxnSpPr>
          <p:cNvPr id="19" name="Conector recto 18">
            <a:extLst>
              <a:ext uri="{FF2B5EF4-FFF2-40B4-BE49-F238E27FC236}">
                <a16:creationId xmlns:a16="http://schemas.microsoft.com/office/drawing/2014/main" id="{CA5848B1-0892-4995-A297-E6BC4B47D34E}"/>
              </a:ext>
            </a:extLst>
          </p:cNvPr>
          <p:cNvCxnSpPr>
            <a:cxnSpLocks/>
          </p:cNvCxnSpPr>
          <p:nvPr/>
        </p:nvCxnSpPr>
        <p:spPr>
          <a:xfrm>
            <a:off x="4385103" y="1699896"/>
            <a:ext cx="2559394" cy="0"/>
          </a:xfrm>
          <a:prstGeom prst="line">
            <a:avLst/>
          </a:prstGeom>
          <a:ln w="34925"/>
        </p:spPr>
        <p:style>
          <a:lnRef idx="2">
            <a:schemeClr val="accent1"/>
          </a:lnRef>
          <a:fillRef idx="0">
            <a:schemeClr val="accent1"/>
          </a:fillRef>
          <a:effectRef idx="1">
            <a:schemeClr val="accent1"/>
          </a:effectRef>
          <a:fontRef idx="minor">
            <a:schemeClr val="tx1"/>
          </a:fontRef>
        </p:style>
      </p:cxnSp>
      <p:pic>
        <p:nvPicPr>
          <p:cNvPr id="21" name="Gráfico 20" descr="Bombilla y equipo contorno">
            <a:extLst>
              <a:ext uri="{FF2B5EF4-FFF2-40B4-BE49-F238E27FC236}">
                <a16:creationId xmlns:a16="http://schemas.microsoft.com/office/drawing/2014/main" id="{A76AC5CD-BA96-4367-B0B6-386EE6AFF78A}"/>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p:blipFill>
        <p:spPr>
          <a:xfrm>
            <a:off x="6687112" y="3878046"/>
            <a:ext cx="914400" cy="914400"/>
          </a:xfrm>
          <a:prstGeom prst="rect">
            <a:avLst/>
          </a:prstGeom>
        </p:spPr>
      </p:pic>
    </p:spTree>
    <p:extLst>
      <p:ext uri="{BB962C8B-B14F-4D97-AF65-F5344CB8AC3E}">
        <p14:creationId xmlns:p14="http://schemas.microsoft.com/office/powerpoint/2010/main" val="680174682"/>
      </p:ext>
    </p:extLst>
  </p:cSld>
  <p:clrMapOvr>
    <a:masterClrMapping/>
  </p:clrMapOvr>
  <mc:AlternateContent xmlns:mc="http://schemas.openxmlformats.org/markup-compatibility/2006" xmlns:p14="http://schemas.microsoft.com/office/powerpoint/2010/main">
    <mc:Choice Requires="p14">
      <p:transition spd="slow" p14:dur="20000" advClick="0"/>
    </mc:Choice>
    <mc:Fallback xmlns="">
      <p:transition spd="slow" advClick="0"/>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3E038CDC-913F-5C48-B7AB-14A2607EE574}"/>
              </a:ext>
            </a:extLst>
          </p:cNvPr>
          <p:cNvSpPr>
            <a:spLocks noGrp="1"/>
          </p:cNvSpPr>
          <p:nvPr>
            <p:ph type="sldNum" sz="quarter" idx="12"/>
          </p:nvPr>
        </p:nvSpPr>
        <p:spPr/>
        <p:txBody>
          <a:bodyPr/>
          <a:lstStyle/>
          <a:p>
            <a:fld id="{57AF16DE-A0D5-4438-950F-5B1E159C2C28}" type="slidenum">
              <a:rPr lang="en-US" smtClean="0"/>
              <a:pPr/>
              <a:t>15</a:t>
            </a:fld>
            <a:endParaRPr lang="en-US" dirty="0"/>
          </a:p>
        </p:txBody>
      </p:sp>
      <p:sp>
        <p:nvSpPr>
          <p:cNvPr id="5" name="Título 4">
            <a:extLst>
              <a:ext uri="{FF2B5EF4-FFF2-40B4-BE49-F238E27FC236}">
                <a16:creationId xmlns:a16="http://schemas.microsoft.com/office/drawing/2014/main" id="{4FF4B75A-6399-FA41-BC32-758EA77FBFDB}"/>
              </a:ext>
            </a:extLst>
          </p:cNvPr>
          <p:cNvSpPr>
            <a:spLocks noGrp="1"/>
          </p:cNvSpPr>
          <p:nvPr>
            <p:ph type="title"/>
          </p:nvPr>
        </p:nvSpPr>
        <p:spPr/>
        <p:txBody>
          <a:bodyPr/>
          <a:lstStyle/>
          <a:p>
            <a:r>
              <a:rPr lang="es-ES" dirty="0"/>
              <a:t>Índice general</a:t>
            </a:r>
          </a:p>
        </p:txBody>
      </p:sp>
      <p:pic>
        <p:nvPicPr>
          <p:cNvPr id="4" name="Gráfico 3" descr="Futuro contorno">
            <a:extLst>
              <a:ext uri="{FF2B5EF4-FFF2-40B4-BE49-F238E27FC236}">
                <a16:creationId xmlns:a16="http://schemas.microsoft.com/office/drawing/2014/main" id="{8F980FEF-8A11-45AC-BEE0-FEF5A770890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096281" y="5284049"/>
            <a:ext cx="914400" cy="914400"/>
          </a:xfrm>
          <a:prstGeom prst="rect">
            <a:avLst/>
          </a:prstGeom>
        </p:spPr>
      </p:pic>
      <p:pic>
        <p:nvPicPr>
          <p:cNvPr id="9" name="Gráfico 8" descr="Lista de comprobación con relleno sólido">
            <a:extLst>
              <a:ext uri="{FF2B5EF4-FFF2-40B4-BE49-F238E27FC236}">
                <a16:creationId xmlns:a16="http://schemas.microsoft.com/office/drawing/2014/main" id="{B7982975-6881-453E-BB42-9AC5C9C3078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56915" y="1647107"/>
            <a:ext cx="914400" cy="914400"/>
          </a:xfrm>
          <a:prstGeom prst="rect">
            <a:avLst/>
          </a:prstGeom>
        </p:spPr>
      </p:pic>
      <p:pic>
        <p:nvPicPr>
          <p:cNvPr id="11" name="Imagen 10" descr="Icono&#10;&#10;Descripción generada automáticamente">
            <a:extLst>
              <a:ext uri="{FF2B5EF4-FFF2-40B4-BE49-F238E27FC236}">
                <a16:creationId xmlns:a16="http://schemas.microsoft.com/office/drawing/2014/main" id="{969B621B-95B1-4840-AFFF-C34C83F593A1}"/>
              </a:ext>
            </a:extLst>
          </p:cNvPr>
          <p:cNvPicPr>
            <a:picLocks noChangeAspect="1"/>
          </p:cNvPicPr>
          <p:nvPr/>
        </p:nvPicPr>
        <p:blipFill>
          <a:blip r:embed="rId7" cstate="email">
            <a:extLst>
              <a:ext uri="{28A0092B-C50C-407E-A947-70E740481C1C}">
                <a14:useLocalDpi xmlns:a14="http://schemas.microsoft.com/office/drawing/2010/main" val="0"/>
              </a:ext>
            </a:extLst>
          </a:blip>
          <a:stretch>
            <a:fillRect/>
          </a:stretch>
        </p:blipFill>
        <p:spPr>
          <a:xfrm>
            <a:off x="1628326" y="2104307"/>
            <a:ext cx="1110967" cy="1110967"/>
          </a:xfrm>
          <a:prstGeom prst="rect">
            <a:avLst/>
          </a:prstGeom>
          <a:noFill/>
          <a:ln>
            <a:noFill/>
          </a:ln>
        </p:spPr>
      </p:pic>
      <p:pic>
        <p:nvPicPr>
          <p:cNvPr id="13" name="Gráfico 12" descr="Compás de dibujo contorno">
            <a:extLst>
              <a:ext uri="{FF2B5EF4-FFF2-40B4-BE49-F238E27FC236}">
                <a16:creationId xmlns:a16="http://schemas.microsoft.com/office/drawing/2014/main" id="{3E46FE12-CD29-4E4F-89AC-007609ECF6C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181600" y="3420846"/>
            <a:ext cx="914400" cy="914400"/>
          </a:xfrm>
          <a:prstGeom prst="rect">
            <a:avLst/>
          </a:prstGeom>
        </p:spPr>
      </p:pic>
      <p:pic>
        <p:nvPicPr>
          <p:cNvPr id="15" name="Imagen 14" descr="Imagen de la pantalla de un video juego&#10;&#10;Descripción generada automáticamente con confianza baja">
            <a:extLst>
              <a:ext uri="{FF2B5EF4-FFF2-40B4-BE49-F238E27FC236}">
                <a16:creationId xmlns:a16="http://schemas.microsoft.com/office/drawing/2014/main" id="{561DB031-7205-49AA-AF5C-D50AC676A4D4}"/>
              </a:ext>
            </a:extLst>
          </p:cNvPr>
          <p:cNvPicPr>
            <a:picLocks noChangeAspect="1"/>
          </p:cNvPicPr>
          <p:nvPr/>
        </p:nvPicPr>
        <p:blipFill>
          <a:blip r:embed="rId10" cstate="email">
            <a:extLst>
              <a:ext uri="{28A0092B-C50C-407E-A947-70E740481C1C}">
                <a14:useLocalDpi xmlns:a14="http://schemas.microsoft.com/office/drawing/2010/main" val="0"/>
              </a:ext>
            </a:extLst>
          </a:blip>
          <a:stretch>
            <a:fillRect/>
          </a:stretch>
        </p:blipFill>
        <p:spPr>
          <a:xfrm>
            <a:off x="8304180" y="4454164"/>
            <a:ext cx="1170559" cy="1287085"/>
          </a:xfrm>
          <a:prstGeom prst="rect">
            <a:avLst/>
          </a:prstGeom>
        </p:spPr>
      </p:pic>
      <p:pic>
        <p:nvPicPr>
          <p:cNvPr id="16" name="Imagen 15" descr="Logotipo&#10;&#10;Descripción generada automáticamente">
            <a:extLst>
              <a:ext uri="{FF2B5EF4-FFF2-40B4-BE49-F238E27FC236}">
                <a16:creationId xmlns:a16="http://schemas.microsoft.com/office/drawing/2014/main" id="{C90E56CD-153D-44D6-A135-BDFDAFA15FAE}"/>
              </a:ext>
            </a:extLst>
          </p:cNvPr>
          <p:cNvPicPr>
            <a:picLocks noChangeAspect="1"/>
          </p:cNvPicPr>
          <p:nvPr/>
        </p:nvPicPr>
        <p:blipFill>
          <a:blip r:embed="rId11" cstate="email">
            <a:extLst>
              <a:ext uri="{28A0092B-C50C-407E-A947-70E740481C1C}">
                <a14:useLocalDpi xmlns:a14="http://schemas.microsoft.com/office/drawing/2010/main" val="0"/>
              </a:ext>
            </a:extLst>
          </a:blip>
          <a:stretch>
            <a:fillRect/>
          </a:stretch>
        </p:blipFill>
        <p:spPr>
          <a:xfrm>
            <a:off x="3303602" y="2674898"/>
            <a:ext cx="863809" cy="863809"/>
          </a:xfrm>
          <a:prstGeom prst="rect">
            <a:avLst/>
          </a:prstGeom>
        </p:spPr>
      </p:pic>
      <p:pic>
        <p:nvPicPr>
          <p:cNvPr id="17" name="Imagen 16" descr="Logotipo&#10;&#10;Descripción generada automáticamente">
            <a:extLst>
              <a:ext uri="{FF2B5EF4-FFF2-40B4-BE49-F238E27FC236}">
                <a16:creationId xmlns:a16="http://schemas.microsoft.com/office/drawing/2014/main" id="{1B563E01-380D-4039-AD51-C85B8B0759D1}"/>
              </a:ext>
            </a:extLst>
          </p:cNvPr>
          <p:cNvPicPr>
            <a:picLocks noChangeAspect="1"/>
          </p:cNvPicPr>
          <p:nvPr/>
        </p:nvPicPr>
        <p:blipFill rotWithShape="1">
          <a:blip r:embed="rId12" cstate="email">
            <a:extLst>
              <a:ext uri="{28A0092B-C50C-407E-A947-70E740481C1C}">
                <a14:useLocalDpi xmlns:a14="http://schemas.microsoft.com/office/drawing/2010/main" val="0"/>
              </a:ext>
            </a:extLst>
          </a:blip>
          <a:srcRect l="50000" t="18100" b="17848"/>
          <a:stretch/>
        </p:blipFill>
        <p:spPr>
          <a:xfrm>
            <a:off x="2909692" y="3214550"/>
            <a:ext cx="1035517" cy="769395"/>
          </a:xfrm>
          <a:prstGeom prst="rect">
            <a:avLst/>
          </a:prstGeom>
        </p:spPr>
      </p:pic>
      <p:pic>
        <p:nvPicPr>
          <p:cNvPr id="18" name="Imagen 17" descr="Icono&#10;&#10;Descripción generada automáticamente">
            <a:extLst>
              <a:ext uri="{FF2B5EF4-FFF2-40B4-BE49-F238E27FC236}">
                <a16:creationId xmlns:a16="http://schemas.microsoft.com/office/drawing/2014/main" id="{B03354E3-2E1F-4ECC-AC4D-242181CDD483}"/>
              </a:ext>
            </a:extLst>
          </p:cNvPr>
          <p:cNvPicPr>
            <a:picLocks noChangeAspect="1"/>
          </p:cNvPicPr>
          <p:nvPr/>
        </p:nvPicPr>
        <p:blipFill>
          <a:blip r:embed="rId13" cstate="email">
            <a:extLst>
              <a:ext uri="{28A0092B-C50C-407E-A947-70E740481C1C}">
                <a14:useLocalDpi xmlns:a14="http://schemas.microsoft.com/office/drawing/2010/main" val="0"/>
              </a:ext>
            </a:extLst>
          </a:blip>
          <a:stretch>
            <a:fillRect/>
          </a:stretch>
        </p:blipFill>
        <p:spPr>
          <a:xfrm>
            <a:off x="3735506" y="3177923"/>
            <a:ext cx="983056" cy="704987"/>
          </a:xfrm>
          <a:prstGeom prst="rect">
            <a:avLst/>
          </a:prstGeom>
        </p:spPr>
      </p:pic>
      <p:cxnSp>
        <p:nvCxnSpPr>
          <p:cNvPr id="20" name="Conector recto 19">
            <a:extLst>
              <a:ext uri="{FF2B5EF4-FFF2-40B4-BE49-F238E27FC236}">
                <a16:creationId xmlns:a16="http://schemas.microsoft.com/office/drawing/2014/main" id="{D9D693C2-53CD-47E2-AF73-94ACEF534872}"/>
              </a:ext>
            </a:extLst>
          </p:cNvPr>
          <p:cNvCxnSpPr>
            <a:cxnSpLocks/>
          </p:cNvCxnSpPr>
          <p:nvPr/>
        </p:nvCxnSpPr>
        <p:spPr>
          <a:xfrm>
            <a:off x="6580487" y="4792446"/>
            <a:ext cx="1130847" cy="0"/>
          </a:xfrm>
          <a:prstGeom prst="line">
            <a:avLst/>
          </a:prstGeom>
          <a:ln w="34925"/>
        </p:spPr>
        <p:style>
          <a:lnRef idx="2">
            <a:schemeClr val="accent1"/>
          </a:lnRef>
          <a:fillRef idx="0">
            <a:schemeClr val="accent1"/>
          </a:fillRef>
          <a:effectRef idx="1">
            <a:schemeClr val="accent1"/>
          </a:effectRef>
          <a:fontRef idx="minor">
            <a:schemeClr val="tx1"/>
          </a:fontRef>
        </p:style>
      </p:cxnSp>
      <p:sp>
        <p:nvSpPr>
          <p:cNvPr id="14" name="CuadroTexto 13">
            <a:extLst>
              <a:ext uri="{FF2B5EF4-FFF2-40B4-BE49-F238E27FC236}">
                <a16:creationId xmlns:a16="http://schemas.microsoft.com/office/drawing/2014/main" id="{866505CF-B223-4924-932F-7AE624250684}"/>
              </a:ext>
            </a:extLst>
          </p:cNvPr>
          <p:cNvSpPr txBox="1"/>
          <p:nvPr/>
        </p:nvSpPr>
        <p:spPr>
          <a:xfrm>
            <a:off x="3735506" y="1238231"/>
            <a:ext cx="3866006" cy="461665"/>
          </a:xfrm>
          <a:prstGeom prst="rect">
            <a:avLst/>
          </a:prstGeom>
          <a:noFill/>
        </p:spPr>
        <p:txBody>
          <a:bodyPr wrap="square" rtlCol="0">
            <a:spAutoFit/>
          </a:bodyPr>
          <a:lstStyle/>
          <a:p>
            <a:pPr algn="ctr"/>
            <a:r>
              <a:rPr lang="es-ES" sz="2400" dirty="0"/>
              <a:t>Implementación</a:t>
            </a:r>
          </a:p>
        </p:txBody>
      </p:sp>
      <p:cxnSp>
        <p:nvCxnSpPr>
          <p:cNvPr id="19" name="Conector recto 18">
            <a:extLst>
              <a:ext uri="{FF2B5EF4-FFF2-40B4-BE49-F238E27FC236}">
                <a16:creationId xmlns:a16="http://schemas.microsoft.com/office/drawing/2014/main" id="{47946DBA-41AC-453F-B23D-593D8DCDA109}"/>
              </a:ext>
            </a:extLst>
          </p:cNvPr>
          <p:cNvCxnSpPr>
            <a:cxnSpLocks/>
          </p:cNvCxnSpPr>
          <p:nvPr/>
        </p:nvCxnSpPr>
        <p:spPr>
          <a:xfrm>
            <a:off x="4385103" y="1699896"/>
            <a:ext cx="2559394" cy="0"/>
          </a:xfrm>
          <a:prstGeom prst="line">
            <a:avLst/>
          </a:prstGeom>
          <a:ln w="34925"/>
        </p:spPr>
        <p:style>
          <a:lnRef idx="2">
            <a:schemeClr val="accent1"/>
          </a:lnRef>
          <a:fillRef idx="0">
            <a:schemeClr val="accent1"/>
          </a:fillRef>
          <a:effectRef idx="1">
            <a:schemeClr val="accent1"/>
          </a:effectRef>
          <a:fontRef idx="minor">
            <a:schemeClr val="tx1"/>
          </a:fontRef>
        </p:style>
      </p:cxnSp>
      <p:pic>
        <p:nvPicPr>
          <p:cNvPr id="21" name="Gráfico 20" descr="Bombilla y equipo contorno">
            <a:extLst>
              <a:ext uri="{FF2B5EF4-FFF2-40B4-BE49-F238E27FC236}">
                <a16:creationId xmlns:a16="http://schemas.microsoft.com/office/drawing/2014/main" id="{590B332D-08A9-467F-B28C-7BAC9C7C756F}"/>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p:blipFill>
        <p:spPr>
          <a:xfrm>
            <a:off x="6687112" y="3878046"/>
            <a:ext cx="914400" cy="914400"/>
          </a:xfrm>
          <a:prstGeom prst="rect">
            <a:avLst/>
          </a:prstGeom>
        </p:spPr>
      </p:pic>
    </p:spTree>
    <p:extLst>
      <p:ext uri="{BB962C8B-B14F-4D97-AF65-F5344CB8AC3E}">
        <p14:creationId xmlns:p14="http://schemas.microsoft.com/office/powerpoint/2010/main" val="3457405776"/>
      </p:ext>
    </p:extLst>
  </p:cSld>
  <p:clrMapOvr>
    <a:masterClrMapping/>
  </p:clrMapOvr>
  <mc:AlternateContent xmlns:mc="http://schemas.openxmlformats.org/markup-compatibility/2006" xmlns:p14="http://schemas.microsoft.com/office/powerpoint/2010/main">
    <mc:Choice Requires="p14">
      <p:transition spd="slow" p14:dur="20000" advClick="0"/>
    </mc:Choice>
    <mc:Fallback xmlns="">
      <p:transition spd="slow" advClick="0"/>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3E038CDC-913F-5C48-B7AB-14A2607EE574}"/>
              </a:ext>
            </a:extLst>
          </p:cNvPr>
          <p:cNvSpPr>
            <a:spLocks noGrp="1"/>
          </p:cNvSpPr>
          <p:nvPr>
            <p:ph type="sldNum" sz="quarter" idx="12"/>
          </p:nvPr>
        </p:nvSpPr>
        <p:spPr/>
        <p:txBody>
          <a:bodyPr/>
          <a:lstStyle/>
          <a:p>
            <a:fld id="{57AF16DE-A0D5-4438-950F-5B1E159C2C28}" type="slidenum">
              <a:rPr lang="en-US" smtClean="0"/>
              <a:pPr/>
              <a:t>16</a:t>
            </a:fld>
            <a:endParaRPr lang="en-US" dirty="0"/>
          </a:p>
        </p:txBody>
      </p:sp>
      <p:sp>
        <p:nvSpPr>
          <p:cNvPr id="5" name="Título 4">
            <a:extLst>
              <a:ext uri="{FF2B5EF4-FFF2-40B4-BE49-F238E27FC236}">
                <a16:creationId xmlns:a16="http://schemas.microsoft.com/office/drawing/2014/main" id="{4FF4B75A-6399-FA41-BC32-758EA77FBFDB}"/>
              </a:ext>
            </a:extLst>
          </p:cNvPr>
          <p:cNvSpPr>
            <a:spLocks noGrp="1"/>
          </p:cNvSpPr>
          <p:nvPr>
            <p:ph type="title"/>
          </p:nvPr>
        </p:nvSpPr>
        <p:spPr/>
        <p:txBody>
          <a:bodyPr/>
          <a:lstStyle/>
          <a:p>
            <a:r>
              <a:rPr lang="es-ES" dirty="0"/>
              <a:t>Índice general</a:t>
            </a:r>
          </a:p>
        </p:txBody>
      </p:sp>
      <p:pic>
        <p:nvPicPr>
          <p:cNvPr id="4" name="Gráfico 3" descr="Futuro contorno">
            <a:extLst>
              <a:ext uri="{FF2B5EF4-FFF2-40B4-BE49-F238E27FC236}">
                <a16:creationId xmlns:a16="http://schemas.microsoft.com/office/drawing/2014/main" id="{8F980FEF-8A11-45AC-BEE0-FEF5A770890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096281" y="5284049"/>
            <a:ext cx="914400" cy="914400"/>
          </a:xfrm>
          <a:prstGeom prst="rect">
            <a:avLst/>
          </a:prstGeom>
        </p:spPr>
      </p:pic>
      <p:pic>
        <p:nvPicPr>
          <p:cNvPr id="9" name="Gráfico 8" descr="Lista de comprobación con relleno sólido">
            <a:extLst>
              <a:ext uri="{FF2B5EF4-FFF2-40B4-BE49-F238E27FC236}">
                <a16:creationId xmlns:a16="http://schemas.microsoft.com/office/drawing/2014/main" id="{B7982975-6881-453E-BB42-9AC5C9C3078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56915" y="1647107"/>
            <a:ext cx="914400" cy="914400"/>
          </a:xfrm>
          <a:prstGeom prst="rect">
            <a:avLst/>
          </a:prstGeom>
        </p:spPr>
      </p:pic>
      <p:pic>
        <p:nvPicPr>
          <p:cNvPr id="11" name="Imagen 10" descr="Icono&#10;&#10;Descripción generada automáticamente">
            <a:extLst>
              <a:ext uri="{FF2B5EF4-FFF2-40B4-BE49-F238E27FC236}">
                <a16:creationId xmlns:a16="http://schemas.microsoft.com/office/drawing/2014/main" id="{969B621B-95B1-4840-AFFF-C34C83F593A1}"/>
              </a:ext>
            </a:extLst>
          </p:cNvPr>
          <p:cNvPicPr>
            <a:picLocks noChangeAspect="1"/>
          </p:cNvPicPr>
          <p:nvPr/>
        </p:nvPicPr>
        <p:blipFill>
          <a:blip r:embed="rId7" cstate="email">
            <a:extLst>
              <a:ext uri="{28A0092B-C50C-407E-A947-70E740481C1C}">
                <a14:useLocalDpi xmlns:a14="http://schemas.microsoft.com/office/drawing/2010/main" val="0"/>
              </a:ext>
            </a:extLst>
          </a:blip>
          <a:stretch>
            <a:fillRect/>
          </a:stretch>
        </p:blipFill>
        <p:spPr>
          <a:xfrm>
            <a:off x="1628326" y="2104307"/>
            <a:ext cx="1110967" cy="1110967"/>
          </a:xfrm>
          <a:prstGeom prst="rect">
            <a:avLst/>
          </a:prstGeom>
          <a:noFill/>
          <a:ln>
            <a:noFill/>
          </a:ln>
        </p:spPr>
      </p:pic>
      <p:pic>
        <p:nvPicPr>
          <p:cNvPr id="13" name="Gráfico 12" descr="Compás de dibujo contorno">
            <a:extLst>
              <a:ext uri="{FF2B5EF4-FFF2-40B4-BE49-F238E27FC236}">
                <a16:creationId xmlns:a16="http://schemas.microsoft.com/office/drawing/2014/main" id="{3E46FE12-CD29-4E4F-89AC-007609ECF6C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181600" y="3420846"/>
            <a:ext cx="914400" cy="914400"/>
          </a:xfrm>
          <a:prstGeom prst="rect">
            <a:avLst/>
          </a:prstGeom>
        </p:spPr>
      </p:pic>
      <p:pic>
        <p:nvPicPr>
          <p:cNvPr id="15" name="Imagen 14" descr="Imagen de la pantalla de un video juego&#10;&#10;Descripción generada automáticamente con confianza baja">
            <a:extLst>
              <a:ext uri="{FF2B5EF4-FFF2-40B4-BE49-F238E27FC236}">
                <a16:creationId xmlns:a16="http://schemas.microsoft.com/office/drawing/2014/main" id="{561DB031-7205-49AA-AF5C-D50AC676A4D4}"/>
              </a:ext>
            </a:extLst>
          </p:cNvPr>
          <p:cNvPicPr>
            <a:picLocks noChangeAspect="1"/>
          </p:cNvPicPr>
          <p:nvPr/>
        </p:nvPicPr>
        <p:blipFill>
          <a:blip r:embed="rId10" cstate="email">
            <a:extLst>
              <a:ext uri="{28A0092B-C50C-407E-A947-70E740481C1C}">
                <a14:useLocalDpi xmlns:a14="http://schemas.microsoft.com/office/drawing/2010/main" val="0"/>
              </a:ext>
            </a:extLst>
          </a:blip>
          <a:stretch>
            <a:fillRect/>
          </a:stretch>
        </p:blipFill>
        <p:spPr>
          <a:xfrm>
            <a:off x="8304180" y="4454164"/>
            <a:ext cx="1170559" cy="1287085"/>
          </a:xfrm>
          <a:prstGeom prst="rect">
            <a:avLst/>
          </a:prstGeom>
        </p:spPr>
      </p:pic>
      <p:pic>
        <p:nvPicPr>
          <p:cNvPr id="16" name="Imagen 15" descr="Logotipo&#10;&#10;Descripción generada automáticamente">
            <a:extLst>
              <a:ext uri="{FF2B5EF4-FFF2-40B4-BE49-F238E27FC236}">
                <a16:creationId xmlns:a16="http://schemas.microsoft.com/office/drawing/2014/main" id="{C90E56CD-153D-44D6-A135-BDFDAFA15FAE}"/>
              </a:ext>
            </a:extLst>
          </p:cNvPr>
          <p:cNvPicPr>
            <a:picLocks noChangeAspect="1"/>
          </p:cNvPicPr>
          <p:nvPr/>
        </p:nvPicPr>
        <p:blipFill>
          <a:blip r:embed="rId11" cstate="email">
            <a:extLst>
              <a:ext uri="{28A0092B-C50C-407E-A947-70E740481C1C}">
                <a14:useLocalDpi xmlns:a14="http://schemas.microsoft.com/office/drawing/2010/main" val="0"/>
              </a:ext>
            </a:extLst>
          </a:blip>
          <a:stretch>
            <a:fillRect/>
          </a:stretch>
        </p:blipFill>
        <p:spPr>
          <a:xfrm>
            <a:off x="3303602" y="2674898"/>
            <a:ext cx="863809" cy="863809"/>
          </a:xfrm>
          <a:prstGeom prst="rect">
            <a:avLst/>
          </a:prstGeom>
        </p:spPr>
      </p:pic>
      <p:pic>
        <p:nvPicPr>
          <p:cNvPr id="17" name="Imagen 16" descr="Logotipo&#10;&#10;Descripción generada automáticamente">
            <a:extLst>
              <a:ext uri="{FF2B5EF4-FFF2-40B4-BE49-F238E27FC236}">
                <a16:creationId xmlns:a16="http://schemas.microsoft.com/office/drawing/2014/main" id="{1B563E01-380D-4039-AD51-C85B8B0759D1}"/>
              </a:ext>
            </a:extLst>
          </p:cNvPr>
          <p:cNvPicPr>
            <a:picLocks noChangeAspect="1"/>
          </p:cNvPicPr>
          <p:nvPr/>
        </p:nvPicPr>
        <p:blipFill rotWithShape="1">
          <a:blip r:embed="rId12" cstate="email">
            <a:extLst>
              <a:ext uri="{28A0092B-C50C-407E-A947-70E740481C1C}">
                <a14:useLocalDpi xmlns:a14="http://schemas.microsoft.com/office/drawing/2010/main" val="0"/>
              </a:ext>
            </a:extLst>
          </a:blip>
          <a:srcRect l="50000" t="18100" b="17848"/>
          <a:stretch/>
        </p:blipFill>
        <p:spPr>
          <a:xfrm>
            <a:off x="2909692" y="3214550"/>
            <a:ext cx="1035517" cy="769395"/>
          </a:xfrm>
          <a:prstGeom prst="rect">
            <a:avLst/>
          </a:prstGeom>
        </p:spPr>
      </p:pic>
      <p:pic>
        <p:nvPicPr>
          <p:cNvPr id="18" name="Imagen 17" descr="Icono&#10;&#10;Descripción generada automáticamente">
            <a:extLst>
              <a:ext uri="{FF2B5EF4-FFF2-40B4-BE49-F238E27FC236}">
                <a16:creationId xmlns:a16="http://schemas.microsoft.com/office/drawing/2014/main" id="{B03354E3-2E1F-4ECC-AC4D-242181CDD483}"/>
              </a:ext>
            </a:extLst>
          </p:cNvPr>
          <p:cNvPicPr>
            <a:picLocks noChangeAspect="1"/>
          </p:cNvPicPr>
          <p:nvPr/>
        </p:nvPicPr>
        <p:blipFill>
          <a:blip r:embed="rId13" cstate="email">
            <a:extLst>
              <a:ext uri="{28A0092B-C50C-407E-A947-70E740481C1C}">
                <a14:useLocalDpi xmlns:a14="http://schemas.microsoft.com/office/drawing/2010/main" val="0"/>
              </a:ext>
            </a:extLst>
          </a:blip>
          <a:stretch>
            <a:fillRect/>
          </a:stretch>
        </p:blipFill>
        <p:spPr>
          <a:xfrm>
            <a:off x="3735506" y="3177923"/>
            <a:ext cx="983056" cy="704987"/>
          </a:xfrm>
          <a:prstGeom prst="rect">
            <a:avLst/>
          </a:prstGeom>
        </p:spPr>
      </p:pic>
      <p:cxnSp>
        <p:nvCxnSpPr>
          <p:cNvPr id="20" name="Conector recto 19">
            <a:extLst>
              <a:ext uri="{FF2B5EF4-FFF2-40B4-BE49-F238E27FC236}">
                <a16:creationId xmlns:a16="http://schemas.microsoft.com/office/drawing/2014/main" id="{D9D693C2-53CD-47E2-AF73-94ACEF534872}"/>
              </a:ext>
            </a:extLst>
          </p:cNvPr>
          <p:cNvCxnSpPr>
            <a:cxnSpLocks/>
          </p:cNvCxnSpPr>
          <p:nvPr/>
        </p:nvCxnSpPr>
        <p:spPr>
          <a:xfrm>
            <a:off x="8343892" y="5741249"/>
            <a:ext cx="1130847" cy="0"/>
          </a:xfrm>
          <a:prstGeom prst="line">
            <a:avLst/>
          </a:prstGeom>
          <a:ln w="34925"/>
        </p:spPr>
        <p:style>
          <a:lnRef idx="2">
            <a:schemeClr val="accent1"/>
          </a:lnRef>
          <a:fillRef idx="0">
            <a:schemeClr val="accent1"/>
          </a:fillRef>
          <a:effectRef idx="1">
            <a:schemeClr val="accent1"/>
          </a:effectRef>
          <a:fontRef idx="minor">
            <a:schemeClr val="tx1"/>
          </a:fontRef>
        </p:style>
      </p:cxnSp>
      <p:sp>
        <p:nvSpPr>
          <p:cNvPr id="14" name="CuadroTexto 13">
            <a:extLst>
              <a:ext uri="{FF2B5EF4-FFF2-40B4-BE49-F238E27FC236}">
                <a16:creationId xmlns:a16="http://schemas.microsoft.com/office/drawing/2014/main" id="{9A975ADA-AECD-4CBC-8A73-63F509FC995E}"/>
              </a:ext>
            </a:extLst>
          </p:cNvPr>
          <p:cNvSpPr txBox="1"/>
          <p:nvPr/>
        </p:nvSpPr>
        <p:spPr>
          <a:xfrm>
            <a:off x="3735506" y="1238231"/>
            <a:ext cx="3866006" cy="461665"/>
          </a:xfrm>
          <a:prstGeom prst="rect">
            <a:avLst/>
          </a:prstGeom>
          <a:noFill/>
        </p:spPr>
        <p:txBody>
          <a:bodyPr wrap="square" rtlCol="0">
            <a:spAutoFit/>
          </a:bodyPr>
          <a:lstStyle/>
          <a:p>
            <a:pPr algn="ctr"/>
            <a:r>
              <a:rPr lang="es-ES" sz="2400" dirty="0"/>
              <a:t>Conclusiones</a:t>
            </a:r>
          </a:p>
        </p:txBody>
      </p:sp>
      <p:cxnSp>
        <p:nvCxnSpPr>
          <p:cNvPr id="19" name="Conector recto 18">
            <a:extLst>
              <a:ext uri="{FF2B5EF4-FFF2-40B4-BE49-F238E27FC236}">
                <a16:creationId xmlns:a16="http://schemas.microsoft.com/office/drawing/2014/main" id="{8E2E47D4-1DE5-45E4-900D-28C40683580C}"/>
              </a:ext>
            </a:extLst>
          </p:cNvPr>
          <p:cNvCxnSpPr>
            <a:cxnSpLocks/>
          </p:cNvCxnSpPr>
          <p:nvPr/>
        </p:nvCxnSpPr>
        <p:spPr>
          <a:xfrm>
            <a:off x="4385103" y="1699896"/>
            <a:ext cx="2559394" cy="0"/>
          </a:xfrm>
          <a:prstGeom prst="line">
            <a:avLst/>
          </a:prstGeom>
          <a:ln w="34925"/>
        </p:spPr>
        <p:style>
          <a:lnRef idx="2">
            <a:schemeClr val="accent1"/>
          </a:lnRef>
          <a:fillRef idx="0">
            <a:schemeClr val="accent1"/>
          </a:fillRef>
          <a:effectRef idx="1">
            <a:schemeClr val="accent1"/>
          </a:effectRef>
          <a:fontRef idx="minor">
            <a:schemeClr val="tx1"/>
          </a:fontRef>
        </p:style>
      </p:cxnSp>
      <p:pic>
        <p:nvPicPr>
          <p:cNvPr id="21" name="Gráfico 20" descr="Bombilla y equipo contorno">
            <a:extLst>
              <a:ext uri="{FF2B5EF4-FFF2-40B4-BE49-F238E27FC236}">
                <a16:creationId xmlns:a16="http://schemas.microsoft.com/office/drawing/2014/main" id="{0A4B6361-9652-4590-9410-EE29E1A17554}"/>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p:blipFill>
        <p:spPr>
          <a:xfrm>
            <a:off x="6687112" y="3878046"/>
            <a:ext cx="914400" cy="914400"/>
          </a:xfrm>
          <a:prstGeom prst="rect">
            <a:avLst/>
          </a:prstGeom>
        </p:spPr>
      </p:pic>
    </p:spTree>
    <p:extLst>
      <p:ext uri="{BB962C8B-B14F-4D97-AF65-F5344CB8AC3E}">
        <p14:creationId xmlns:p14="http://schemas.microsoft.com/office/powerpoint/2010/main" val="3792777244"/>
      </p:ext>
    </p:extLst>
  </p:cSld>
  <p:clrMapOvr>
    <a:masterClrMapping/>
  </p:clrMapOvr>
  <mc:AlternateContent xmlns:mc="http://schemas.openxmlformats.org/markup-compatibility/2006" xmlns:p14="http://schemas.microsoft.com/office/powerpoint/2010/main">
    <mc:Choice Requires="p14">
      <p:transition spd="slow" p14:dur="20000" advClick="0"/>
    </mc:Choice>
    <mc:Fallback xmlns="">
      <p:transition spd="slow" advClick="0"/>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3E038CDC-913F-5C48-B7AB-14A2607EE574}"/>
              </a:ext>
            </a:extLst>
          </p:cNvPr>
          <p:cNvSpPr>
            <a:spLocks noGrp="1"/>
          </p:cNvSpPr>
          <p:nvPr>
            <p:ph type="sldNum" sz="quarter" idx="12"/>
          </p:nvPr>
        </p:nvSpPr>
        <p:spPr/>
        <p:txBody>
          <a:bodyPr/>
          <a:lstStyle/>
          <a:p>
            <a:fld id="{57AF16DE-A0D5-4438-950F-5B1E159C2C28}" type="slidenum">
              <a:rPr lang="en-US" smtClean="0"/>
              <a:pPr/>
              <a:t>17</a:t>
            </a:fld>
            <a:endParaRPr lang="en-US" dirty="0"/>
          </a:p>
        </p:txBody>
      </p:sp>
      <p:sp>
        <p:nvSpPr>
          <p:cNvPr id="5" name="Título 4">
            <a:extLst>
              <a:ext uri="{FF2B5EF4-FFF2-40B4-BE49-F238E27FC236}">
                <a16:creationId xmlns:a16="http://schemas.microsoft.com/office/drawing/2014/main" id="{4FF4B75A-6399-FA41-BC32-758EA77FBFDB}"/>
              </a:ext>
            </a:extLst>
          </p:cNvPr>
          <p:cNvSpPr>
            <a:spLocks noGrp="1"/>
          </p:cNvSpPr>
          <p:nvPr>
            <p:ph type="title"/>
          </p:nvPr>
        </p:nvSpPr>
        <p:spPr/>
        <p:txBody>
          <a:bodyPr/>
          <a:lstStyle/>
          <a:p>
            <a:r>
              <a:rPr lang="es-ES" dirty="0"/>
              <a:t>Índice general</a:t>
            </a:r>
          </a:p>
        </p:txBody>
      </p:sp>
      <p:pic>
        <p:nvPicPr>
          <p:cNvPr id="4" name="Gráfico 3" descr="Futuro contorno">
            <a:extLst>
              <a:ext uri="{FF2B5EF4-FFF2-40B4-BE49-F238E27FC236}">
                <a16:creationId xmlns:a16="http://schemas.microsoft.com/office/drawing/2014/main" id="{8F980FEF-8A11-45AC-BEE0-FEF5A770890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096281" y="5284049"/>
            <a:ext cx="914400" cy="914400"/>
          </a:xfrm>
          <a:prstGeom prst="rect">
            <a:avLst/>
          </a:prstGeom>
        </p:spPr>
      </p:pic>
      <p:pic>
        <p:nvPicPr>
          <p:cNvPr id="9" name="Gráfico 8" descr="Lista de comprobación con relleno sólido">
            <a:extLst>
              <a:ext uri="{FF2B5EF4-FFF2-40B4-BE49-F238E27FC236}">
                <a16:creationId xmlns:a16="http://schemas.microsoft.com/office/drawing/2014/main" id="{B7982975-6881-453E-BB42-9AC5C9C3078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56915" y="1647107"/>
            <a:ext cx="914400" cy="914400"/>
          </a:xfrm>
          <a:prstGeom prst="rect">
            <a:avLst/>
          </a:prstGeom>
        </p:spPr>
      </p:pic>
      <p:pic>
        <p:nvPicPr>
          <p:cNvPr id="11" name="Imagen 10" descr="Icono&#10;&#10;Descripción generada automáticamente">
            <a:extLst>
              <a:ext uri="{FF2B5EF4-FFF2-40B4-BE49-F238E27FC236}">
                <a16:creationId xmlns:a16="http://schemas.microsoft.com/office/drawing/2014/main" id="{969B621B-95B1-4840-AFFF-C34C83F593A1}"/>
              </a:ext>
            </a:extLst>
          </p:cNvPr>
          <p:cNvPicPr>
            <a:picLocks noChangeAspect="1"/>
          </p:cNvPicPr>
          <p:nvPr/>
        </p:nvPicPr>
        <p:blipFill>
          <a:blip r:embed="rId7" cstate="email">
            <a:extLst>
              <a:ext uri="{28A0092B-C50C-407E-A947-70E740481C1C}">
                <a14:useLocalDpi xmlns:a14="http://schemas.microsoft.com/office/drawing/2010/main" val="0"/>
              </a:ext>
            </a:extLst>
          </a:blip>
          <a:stretch>
            <a:fillRect/>
          </a:stretch>
        </p:blipFill>
        <p:spPr>
          <a:xfrm>
            <a:off x="1628326" y="2104307"/>
            <a:ext cx="1110967" cy="1110967"/>
          </a:xfrm>
          <a:prstGeom prst="rect">
            <a:avLst/>
          </a:prstGeom>
          <a:noFill/>
          <a:ln>
            <a:noFill/>
          </a:ln>
        </p:spPr>
      </p:pic>
      <p:pic>
        <p:nvPicPr>
          <p:cNvPr id="13" name="Gráfico 12" descr="Compás de dibujo contorno">
            <a:extLst>
              <a:ext uri="{FF2B5EF4-FFF2-40B4-BE49-F238E27FC236}">
                <a16:creationId xmlns:a16="http://schemas.microsoft.com/office/drawing/2014/main" id="{3E46FE12-CD29-4E4F-89AC-007609ECF6C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181600" y="3420846"/>
            <a:ext cx="914400" cy="914400"/>
          </a:xfrm>
          <a:prstGeom prst="rect">
            <a:avLst/>
          </a:prstGeom>
        </p:spPr>
      </p:pic>
      <p:pic>
        <p:nvPicPr>
          <p:cNvPr id="15" name="Imagen 14" descr="Imagen de la pantalla de un video juego&#10;&#10;Descripción generada automáticamente con confianza baja">
            <a:extLst>
              <a:ext uri="{FF2B5EF4-FFF2-40B4-BE49-F238E27FC236}">
                <a16:creationId xmlns:a16="http://schemas.microsoft.com/office/drawing/2014/main" id="{561DB031-7205-49AA-AF5C-D50AC676A4D4}"/>
              </a:ext>
            </a:extLst>
          </p:cNvPr>
          <p:cNvPicPr>
            <a:picLocks noChangeAspect="1"/>
          </p:cNvPicPr>
          <p:nvPr/>
        </p:nvPicPr>
        <p:blipFill>
          <a:blip r:embed="rId10" cstate="email">
            <a:extLst>
              <a:ext uri="{28A0092B-C50C-407E-A947-70E740481C1C}">
                <a14:useLocalDpi xmlns:a14="http://schemas.microsoft.com/office/drawing/2010/main" val="0"/>
              </a:ext>
            </a:extLst>
          </a:blip>
          <a:stretch>
            <a:fillRect/>
          </a:stretch>
        </p:blipFill>
        <p:spPr>
          <a:xfrm>
            <a:off x="8304180" y="4454164"/>
            <a:ext cx="1170559" cy="1287085"/>
          </a:xfrm>
          <a:prstGeom prst="rect">
            <a:avLst/>
          </a:prstGeom>
        </p:spPr>
      </p:pic>
      <p:pic>
        <p:nvPicPr>
          <p:cNvPr id="16" name="Imagen 15" descr="Logotipo&#10;&#10;Descripción generada automáticamente">
            <a:extLst>
              <a:ext uri="{FF2B5EF4-FFF2-40B4-BE49-F238E27FC236}">
                <a16:creationId xmlns:a16="http://schemas.microsoft.com/office/drawing/2014/main" id="{C90E56CD-153D-44D6-A135-BDFDAFA15FAE}"/>
              </a:ext>
            </a:extLst>
          </p:cNvPr>
          <p:cNvPicPr>
            <a:picLocks noChangeAspect="1"/>
          </p:cNvPicPr>
          <p:nvPr/>
        </p:nvPicPr>
        <p:blipFill>
          <a:blip r:embed="rId11" cstate="email">
            <a:extLst>
              <a:ext uri="{28A0092B-C50C-407E-A947-70E740481C1C}">
                <a14:useLocalDpi xmlns:a14="http://schemas.microsoft.com/office/drawing/2010/main" val="0"/>
              </a:ext>
            </a:extLst>
          </a:blip>
          <a:stretch>
            <a:fillRect/>
          </a:stretch>
        </p:blipFill>
        <p:spPr>
          <a:xfrm>
            <a:off x="3303602" y="2674898"/>
            <a:ext cx="863809" cy="863809"/>
          </a:xfrm>
          <a:prstGeom prst="rect">
            <a:avLst/>
          </a:prstGeom>
        </p:spPr>
      </p:pic>
      <p:pic>
        <p:nvPicPr>
          <p:cNvPr id="17" name="Imagen 16" descr="Logotipo&#10;&#10;Descripción generada automáticamente">
            <a:extLst>
              <a:ext uri="{FF2B5EF4-FFF2-40B4-BE49-F238E27FC236}">
                <a16:creationId xmlns:a16="http://schemas.microsoft.com/office/drawing/2014/main" id="{1B563E01-380D-4039-AD51-C85B8B0759D1}"/>
              </a:ext>
            </a:extLst>
          </p:cNvPr>
          <p:cNvPicPr>
            <a:picLocks noChangeAspect="1"/>
          </p:cNvPicPr>
          <p:nvPr/>
        </p:nvPicPr>
        <p:blipFill rotWithShape="1">
          <a:blip r:embed="rId12" cstate="email">
            <a:extLst>
              <a:ext uri="{28A0092B-C50C-407E-A947-70E740481C1C}">
                <a14:useLocalDpi xmlns:a14="http://schemas.microsoft.com/office/drawing/2010/main" val="0"/>
              </a:ext>
            </a:extLst>
          </a:blip>
          <a:srcRect l="50000" t="18100" b="17848"/>
          <a:stretch/>
        </p:blipFill>
        <p:spPr>
          <a:xfrm>
            <a:off x="2909692" y="3214550"/>
            <a:ext cx="1035517" cy="769395"/>
          </a:xfrm>
          <a:prstGeom prst="rect">
            <a:avLst/>
          </a:prstGeom>
        </p:spPr>
      </p:pic>
      <p:pic>
        <p:nvPicPr>
          <p:cNvPr id="18" name="Imagen 17" descr="Icono&#10;&#10;Descripción generada automáticamente">
            <a:extLst>
              <a:ext uri="{FF2B5EF4-FFF2-40B4-BE49-F238E27FC236}">
                <a16:creationId xmlns:a16="http://schemas.microsoft.com/office/drawing/2014/main" id="{B03354E3-2E1F-4ECC-AC4D-242181CDD483}"/>
              </a:ext>
            </a:extLst>
          </p:cNvPr>
          <p:cNvPicPr>
            <a:picLocks noChangeAspect="1"/>
          </p:cNvPicPr>
          <p:nvPr/>
        </p:nvPicPr>
        <p:blipFill>
          <a:blip r:embed="rId13" cstate="email">
            <a:extLst>
              <a:ext uri="{28A0092B-C50C-407E-A947-70E740481C1C}">
                <a14:useLocalDpi xmlns:a14="http://schemas.microsoft.com/office/drawing/2010/main" val="0"/>
              </a:ext>
            </a:extLst>
          </a:blip>
          <a:stretch>
            <a:fillRect/>
          </a:stretch>
        </p:blipFill>
        <p:spPr>
          <a:xfrm>
            <a:off x="3735506" y="3177923"/>
            <a:ext cx="983056" cy="704987"/>
          </a:xfrm>
          <a:prstGeom prst="rect">
            <a:avLst/>
          </a:prstGeom>
        </p:spPr>
      </p:pic>
      <p:cxnSp>
        <p:nvCxnSpPr>
          <p:cNvPr id="20" name="Conector recto 19">
            <a:extLst>
              <a:ext uri="{FF2B5EF4-FFF2-40B4-BE49-F238E27FC236}">
                <a16:creationId xmlns:a16="http://schemas.microsoft.com/office/drawing/2014/main" id="{D9D693C2-53CD-47E2-AF73-94ACEF534872}"/>
              </a:ext>
            </a:extLst>
          </p:cNvPr>
          <p:cNvCxnSpPr>
            <a:cxnSpLocks/>
          </p:cNvCxnSpPr>
          <p:nvPr/>
        </p:nvCxnSpPr>
        <p:spPr>
          <a:xfrm>
            <a:off x="10016965" y="6198449"/>
            <a:ext cx="1130847" cy="0"/>
          </a:xfrm>
          <a:prstGeom prst="line">
            <a:avLst/>
          </a:prstGeom>
          <a:ln w="34925"/>
        </p:spPr>
        <p:style>
          <a:lnRef idx="2">
            <a:schemeClr val="accent1"/>
          </a:lnRef>
          <a:fillRef idx="0">
            <a:schemeClr val="accent1"/>
          </a:fillRef>
          <a:effectRef idx="1">
            <a:schemeClr val="accent1"/>
          </a:effectRef>
          <a:fontRef idx="minor">
            <a:schemeClr val="tx1"/>
          </a:fontRef>
        </p:style>
      </p:cxnSp>
      <p:sp>
        <p:nvSpPr>
          <p:cNvPr id="14" name="CuadroTexto 13">
            <a:extLst>
              <a:ext uri="{FF2B5EF4-FFF2-40B4-BE49-F238E27FC236}">
                <a16:creationId xmlns:a16="http://schemas.microsoft.com/office/drawing/2014/main" id="{D1950D8C-8817-4F84-BF0C-CC4F46218C44}"/>
              </a:ext>
            </a:extLst>
          </p:cNvPr>
          <p:cNvSpPr txBox="1"/>
          <p:nvPr/>
        </p:nvSpPr>
        <p:spPr>
          <a:xfrm>
            <a:off x="3735506" y="1238231"/>
            <a:ext cx="3866006" cy="461665"/>
          </a:xfrm>
          <a:prstGeom prst="rect">
            <a:avLst/>
          </a:prstGeom>
          <a:noFill/>
        </p:spPr>
        <p:txBody>
          <a:bodyPr wrap="square" rtlCol="0">
            <a:spAutoFit/>
          </a:bodyPr>
          <a:lstStyle/>
          <a:p>
            <a:pPr algn="ctr"/>
            <a:r>
              <a:rPr lang="es-ES" sz="2400" dirty="0"/>
              <a:t>Trabajos futuros</a:t>
            </a:r>
          </a:p>
        </p:txBody>
      </p:sp>
      <p:cxnSp>
        <p:nvCxnSpPr>
          <p:cNvPr id="19" name="Conector recto 18">
            <a:extLst>
              <a:ext uri="{FF2B5EF4-FFF2-40B4-BE49-F238E27FC236}">
                <a16:creationId xmlns:a16="http://schemas.microsoft.com/office/drawing/2014/main" id="{9E627F9E-40F9-4C6C-9BE4-3040399DCF16}"/>
              </a:ext>
            </a:extLst>
          </p:cNvPr>
          <p:cNvCxnSpPr>
            <a:cxnSpLocks/>
          </p:cNvCxnSpPr>
          <p:nvPr/>
        </p:nvCxnSpPr>
        <p:spPr>
          <a:xfrm>
            <a:off x="4385103" y="1699896"/>
            <a:ext cx="2559394" cy="0"/>
          </a:xfrm>
          <a:prstGeom prst="line">
            <a:avLst/>
          </a:prstGeom>
          <a:ln w="34925"/>
        </p:spPr>
        <p:style>
          <a:lnRef idx="2">
            <a:schemeClr val="accent1"/>
          </a:lnRef>
          <a:fillRef idx="0">
            <a:schemeClr val="accent1"/>
          </a:fillRef>
          <a:effectRef idx="1">
            <a:schemeClr val="accent1"/>
          </a:effectRef>
          <a:fontRef idx="minor">
            <a:schemeClr val="tx1"/>
          </a:fontRef>
        </p:style>
      </p:cxnSp>
      <p:pic>
        <p:nvPicPr>
          <p:cNvPr id="21" name="Gráfico 20" descr="Bombilla y equipo contorno">
            <a:extLst>
              <a:ext uri="{FF2B5EF4-FFF2-40B4-BE49-F238E27FC236}">
                <a16:creationId xmlns:a16="http://schemas.microsoft.com/office/drawing/2014/main" id="{07FECCA2-7293-4C7F-9E76-734380349666}"/>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p:blipFill>
        <p:spPr>
          <a:xfrm>
            <a:off x="6687112" y="3878046"/>
            <a:ext cx="914400" cy="914400"/>
          </a:xfrm>
          <a:prstGeom prst="rect">
            <a:avLst/>
          </a:prstGeom>
        </p:spPr>
      </p:pic>
    </p:spTree>
    <p:extLst>
      <p:ext uri="{BB962C8B-B14F-4D97-AF65-F5344CB8AC3E}">
        <p14:creationId xmlns:p14="http://schemas.microsoft.com/office/powerpoint/2010/main" val="4228967056"/>
      </p:ext>
    </p:extLst>
  </p:cSld>
  <p:clrMapOvr>
    <a:masterClrMapping/>
  </p:clrMapOvr>
  <mc:AlternateContent xmlns:mc="http://schemas.openxmlformats.org/markup-compatibility/2006" xmlns:p14="http://schemas.microsoft.com/office/powerpoint/2010/main">
    <mc:Choice Requires="p14">
      <p:transition spd="slow" p14:dur="20000" advClick="0"/>
    </mc:Choice>
    <mc:Fallback xmlns="">
      <p:transition spd="slow" advClick="0"/>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F7C525AA-09A9-457C-AB64-87E24F7BC5C6}"/>
              </a:ext>
            </a:extLst>
          </p:cNvPr>
          <p:cNvSpPr>
            <a:spLocks noGrp="1"/>
          </p:cNvSpPr>
          <p:nvPr>
            <p:ph type="ctrTitle"/>
          </p:nvPr>
        </p:nvSpPr>
        <p:spPr/>
        <p:txBody>
          <a:bodyPr/>
          <a:lstStyle/>
          <a:p>
            <a:r>
              <a:rPr lang="es-ES" dirty="0"/>
              <a:t>Objetivos principales</a:t>
            </a:r>
          </a:p>
        </p:txBody>
      </p:sp>
    </p:spTree>
    <p:extLst>
      <p:ext uri="{BB962C8B-B14F-4D97-AF65-F5344CB8AC3E}">
        <p14:creationId xmlns:p14="http://schemas.microsoft.com/office/powerpoint/2010/main" val="1083924852"/>
      </p:ext>
    </p:extLst>
  </p:cSld>
  <p:clrMapOvr>
    <a:masterClrMapping/>
  </p:clrMapOvr>
  <mc:AlternateContent xmlns:mc="http://schemas.openxmlformats.org/markup-compatibility/2006" xmlns:p14="http://schemas.microsoft.com/office/powerpoint/2010/main">
    <mc:Choice Requires="p14">
      <p:transition spd="slow" p14:dur="20000" advClick="0"/>
    </mc:Choice>
    <mc:Fallback xmlns="">
      <p:transition spd="slow" advClick="0"/>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n 8">
            <a:extLst>
              <a:ext uri="{FF2B5EF4-FFF2-40B4-BE49-F238E27FC236}">
                <a16:creationId xmlns:a16="http://schemas.microsoft.com/office/drawing/2014/main" id="{610589CB-CB55-4553-87E6-198A155B91FA}"/>
              </a:ext>
            </a:extLst>
          </p:cNvPr>
          <p:cNvPicPr>
            <a:picLocks noChangeAspect="1"/>
          </p:cNvPicPr>
          <p:nvPr/>
        </p:nvPicPr>
        <p:blipFill rotWithShape="1">
          <a:blip r:embed="rId3"/>
          <a:srcRect l="-19870" t="-38727" r="-264" b="-35829"/>
          <a:stretch/>
        </p:blipFill>
        <p:spPr>
          <a:xfrm>
            <a:off x="4252951" y="2572546"/>
            <a:ext cx="7078196" cy="3245002"/>
          </a:xfrm>
          <a:prstGeom prst="rect">
            <a:avLst/>
          </a:prstGeom>
          <a:ln>
            <a:solidFill>
              <a:schemeClr val="tx1"/>
            </a:solidFill>
          </a:ln>
        </p:spPr>
      </p:pic>
      <p:sp>
        <p:nvSpPr>
          <p:cNvPr id="3" name="Marcador de número de diapositiva 2">
            <a:extLst>
              <a:ext uri="{FF2B5EF4-FFF2-40B4-BE49-F238E27FC236}">
                <a16:creationId xmlns:a16="http://schemas.microsoft.com/office/drawing/2014/main" id="{3E038CDC-913F-5C48-B7AB-14A2607EE574}"/>
              </a:ext>
            </a:extLst>
          </p:cNvPr>
          <p:cNvSpPr>
            <a:spLocks noGrp="1"/>
          </p:cNvSpPr>
          <p:nvPr>
            <p:ph type="sldNum" sz="quarter" idx="12"/>
          </p:nvPr>
        </p:nvSpPr>
        <p:spPr/>
        <p:txBody>
          <a:bodyPr/>
          <a:lstStyle/>
          <a:p>
            <a:fld id="{57AF16DE-A0D5-4438-950F-5B1E159C2C28}" type="slidenum">
              <a:rPr lang="en-US" smtClean="0"/>
              <a:pPr/>
              <a:t>19</a:t>
            </a:fld>
            <a:endParaRPr lang="en-US" dirty="0"/>
          </a:p>
        </p:txBody>
      </p:sp>
      <p:sp>
        <p:nvSpPr>
          <p:cNvPr id="5" name="Título 4">
            <a:extLst>
              <a:ext uri="{FF2B5EF4-FFF2-40B4-BE49-F238E27FC236}">
                <a16:creationId xmlns:a16="http://schemas.microsoft.com/office/drawing/2014/main" id="{4FF4B75A-6399-FA41-BC32-758EA77FBFDB}"/>
              </a:ext>
            </a:extLst>
          </p:cNvPr>
          <p:cNvSpPr>
            <a:spLocks noGrp="1"/>
          </p:cNvSpPr>
          <p:nvPr>
            <p:ph type="title"/>
          </p:nvPr>
        </p:nvSpPr>
        <p:spPr/>
        <p:txBody>
          <a:bodyPr/>
          <a:lstStyle/>
          <a:p>
            <a:r>
              <a:rPr lang="es-ES" dirty="0"/>
              <a:t>Objetivos principales</a:t>
            </a:r>
          </a:p>
        </p:txBody>
      </p:sp>
      <p:pic>
        <p:nvPicPr>
          <p:cNvPr id="8" name="Imagen 7">
            <a:extLst>
              <a:ext uri="{FF2B5EF4-FFF2-40B4-BE49-F238E27FC236}">
                <a16:creationId xmlns:a16="http://schemas.microsoft.com/office/drawing/2014/main" id="{A0F5532A-8158-4DD7-B2A2-E596D8310A14}"/>
              </a:ext>
            </a:extLst>
          </p:cNvPr>
          <p:cNvPicPr>
            <a:picLocks noChangeAspect="1"/>
          </p:cNvPicPr>
          <p:nvPr/>
        </p:nvPicPr>
        <p:blipFill>
          <a:blip r:embed="rId4" cstate="email">
            <a:extLst>
              <a:ext uri="{28A0092B-C50C-407E-A947-70E740481C1C}">
                <a14:useLocalDpi xmlns:a14="http://schemas.microsoft.com/office/drawing/2010/main" val="0"/>
              </a:ext>
            </a:extLst>
          </a:blip>
          <a:srcRect/>
          <a:stretch/>
        </p:blipFill>
        <p:spPr>
          <a:xfrm>
            <a:off x="1223287" y="2572546"/>
            <a:ext cx="4139545" cy="3245002"/>
          </a:xfrm>
          <a:prstGeom prst="rect">
            <a:avLst/>
          </a:prstGeom>
          <a:ln>
            <a:solidFill>
              <a:schemeClr val="tx1"/>
            </a:solidFill>
          </a:ln>
        </p:spPr>
      </p:pic>
      <p:pic>
        <p:nvPicPr>
          <p:cNvPr id="11" name="Gráfico 10" descr="Insignia 1 contorno">
            <a:extLst>
              <a:ext uri="{FF2B5EF4-FFF2-40B4-BE49-F238E27FC236}">
                <a16:creationId xmlns:a16="http://schemas.microsoft.com/office/drawing/2014/main" id="{44D9AB72-DBCD-4D85-85E8-D393B431D73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835859" y="1658146"/>
            <a:ext cx="914400" cy="914400"/>
          </a:xfrm>
          <a:prstGeom prst="rect">
            <a:avLst/>
          </a:prstGeom>
        </p:spPr>
      </p:pic>
      <p:pic>
        <p:nvPicPr>
          <p:cNvPr id="13" name="Gráfico 12" descr="Insignia contorno">
            <a:extLst>
              <a:ext uri="{FF2B5EF4-FFF2-40B4-BE49-F238E27FC236}">
                <a16:creationId xmlns:a16="http://schemas.microsoft.com/office/drawing/2014/main" id="{678158DD-70A5-4AD4-942E-E4DC85C7572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792049" y="1658146"/>
            <a:ext cx="914400" cy="914400"/>
          </a:xfrm>
          <a:prstGeom prst="rect">
            <a:avLst/>
          </a:prstGeom>
        </p:spPr>
      </p:pic>
    </p:spTree>
    <p:extLst>
      <p:ext uri="{BB962C8B-B14F-4D97-AF65-F5344CB8AC3E}">
        <p14:creationId xmlns:p14="http://schemas.microsoft.com/office/powerpoint/2010/main" val="2002062031"/>
      </p:ext>
    </p:extLst>
  </p:cSld>
  <p:clrMapOvr>
    <a:masterClrMapping/>
  </p:clrMapOvr>
  <mc:AlternateContent xmlns:mc="http://schemas.openxmlformats.org/markup-compatibility/2006" xmlns:p14="http://schemas.microsoft.com/office/powerpoint/2010/main">
    <mc:Choice Requires="p14">
      <p:transition spd="slow" p14:dur="20000" advClick="0"/>
    </mc:Choice>
    <mc:Fallback xmlns="">
      <p:transition spd="slow" advClick="0"/>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F7C525AA-09A9-457C-AB64-87E24F7BC5C6}"/>
              </a:ext>
            </a:extLst>
          </p:cNvPr>
          <p:cNvSpPr>
            <a:spLocks noGrp="1"/>
          </p:cNvSpPr>
          <p:nvPr>
            <p:ph type="ctrTitle"/>
          </p:nvPr>
        </p:nvSpPr>
        <p:spPr/>
        <p:txBody>
          <a:bodyPr/>
          <a:lstStyle/>
          <a:p>
            <a:r>
              <a:rPr lang="es-ES" dirty="0"/>
              <a:t>Introducción</a:t>
            </a:r>
          </a:p>
        </p:txBody>
      </p:sp>
    </p:spTree>
    <p:extLst>
      <p:ext uri="{BB962C8B-B14F-4D97-AF65-F5344CB8AC3E}">
        <p14:creationId xmlns:p14="http://schemas.microsoft.com/office/powerpoint/2010/main" val="1673395476"/>
      </p:ext>
    </p:extLst>
  </p:cSld>
  <p:clrMapOvr>
    <a:masterClrMapping/>
  </p:clrMapOvr>
  <mc:AlternateContent xmlns:mc="http://schemas.openxmlformats.org/markup-compatibility/2006" xmlns:p14="http://schemas.microsoft.com/office/powerpoint/2010/main">
    <mc:Choice Requires="p14">
      <p:transition spd="slow" p14:dur="20000" advClick="0"/>
    </mc:Choice>
    <mc:Fallback xmlns="">
      <p:transition spd="slow" advClick="0"/>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F7C525AA-09A9-457C-AB64-87E24F7BC5C6}"/>
              </a:ext>
            </a:extLst>
          </p:cNvPr>
          <p:cNvSpPr>
            <a:spLocks noGrp="1"/>
          </p:cNvSpPr>
          <p:nvPr>
            <p:ph type="ctrTitle"/>
          </p:nvPr>
        </p:nvSpPr>
        <p:spPr/>
        <p:txBody>
          <a:bodyPr/>
          <a:lstStyle/>
          <a:p>
            <a:r>
              <a:rPr lang="es-ES" dirty="0"/>
              <a:t>Fases</a:t>
            </a:r>
          </a:p>
        </p:txBody>
      </p:sp>
    </p:spTree>
    <p:extLst>
      <p:ext uri="{BB962C8B-B14F-4D97-AF65-F5344CB8AC3E}">
        <p14:creationId xmlns:p14="http://schemas.microsoft.com/office/powerpoint/2010/main" val="1634740757"/>
      </p:ext>
    </p:extLst>
  </p:cSld>
  <p:clrMapOvr>
    <a:masterClrMapping/>
  </p:clrMapOvr>
  <mc:AlternateContent xmlns:mc="http://schemas.openxmlformats.org/markup-compatibility/2006" xmlns:p14="http://schemas.microsoft.com/office/powerpoint/2010/main">
    <mc:Choice Requires="p14">
      <p:transition spd="slow" p14:dur="20000" advClick="0"/>
    </mc:Choice>
    <mc:Fallback xmlns="">
      <p:transition spd="slow" advClick="0"/>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656DABD8-262F-1540-8AE1-3C73BBE9066D}"/>
              </a:ext>
            </a:extLst>
          </p:cNvPr>
          <p:cNvSpPr>
            <a:spLocks noGrp="1"/>
          </p:cNvSpPr>
          <p:nvPr>
            <p:ph type="sldNum" sz="quarter" idx="12"/>
          </p:nvPr>
        </p:nvSpPr>
        <p:spPr/>
        <p:txBody>
          <a:bodyPr/>
          <a:lstStyle/>
          <a:p>
            <a:fld id="{57AF16DE-A0D5-4438-950F-5B1E159C2C28}" type="slidenum">
              <a:rPr lang="en-US" smtClean="0"/>
              <a:pPr/>
              <a:t>21</a:t>
            </a:fld>
            <a:endParaRPr lang="en-US" dirty="0"/>
          </a:p>
        </p:txBody>
      </p:sp>
      <p:sp>
        <p:nvSpPr>
          <p:cNvPr id="6" name="Título 5">
            <a:extLst>
              <a:ext uri="{FF2B5EF4-FFF2-40B4-BE49-F238E27FC236}">
                <a16:creationId xmlns:a16="http://schemas.microsoft.com/office/drawing/2014/main" id="{9CC39C3F-7192-304D-8B1A-3EF5CD9BA2DC}"/>
              </a:ext>
            </a:extLst>
          </p:cNvPr>
          <p:cNvSpPr>
            <a:spLocks noGrp="1"/>
          </p:cNvSpPr>
          <p:nvPr>
            <p:ph type="title"/>
          </p:nvPr>
        </p:nvSpPr>
        <p:spPr/>
        <p:txBody>
          <a:bodyPr/>
          <a:lstStyle/>
          <a:p>
            <a:r>
              <a:rPr lang="es-ES" dirty="0"/>
              <a:t>Fases</a:t>
            </a:r>
          </a:p>
        </p:txBody>
      </p:sp>
      <p:pic>
        <p:nvPicPr>
          <p:cNvPr id="11" name="Gráfico 10" descr="Vlog con relleno sólido">
            <a:extLst>
              <a:ext uri="{FF2B5EF4-FFF2-40B4-BE49-F238E27FC236}">
                <a16:creationId xmlns:a16="http://schemas.microsoft.com/office/drawing/2014/main" id="{EEBCD8ED-E1C4-4DD0-BE92-9ACFC017E00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10396" y="2317649"/>
            <a:ext cx="1435542" cy="1435542"/>
          </a:xfrm>
          <a:prstGeom prst="rect">
            <a:avLst/>
          </a:prstGeom>
        </p:spPr>
      </p:pic>
      <p:pic>
        <p:nvPicPr>
          <p:cNvPr id="14" name="Gráfico 13" descr="Garabato con relleno sólido">
            <a:extLst>
              <a:ext uri="{FF2B5EF4-FFF2-40B4-BE49-F238E27FC236}">
                <a16:creationId xmlns:a16="http://schemas.microsoft.com/office/drawing/2014/main" id="{A34514BC-A76B-4246-AD76-3FBADC76E29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211487" y="4223335"/>
            <a:ext cx="1363514" cy="1363514"/>
          </a:xfrm>
          <a:prstGeom prst="rect">
            <a:avLst/>
          </a:prstGeom>
        </p:spPr>
      </p:pic>
      <p:pic>
        <p:nvPicPr>
          <p:cNvPr id="20" name="Gráfico 19" descr="Portapapeles comprobado con relleno sólido">
            <a:extLst>
              <a:ext uri="{FF2B5EF4-FFF2-40B4-BE49-F238E27FC236}">
                <a16:creationId xmlns:a16="http://schemas.microsoft.com/office/drawing/2014/main" id="{9180335C-7402-4B80-B37C-3B398B3BD25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850560" y="2317649"/>
            <a:ext cx="1396159" cy="1396159"/>
          </a:xfrm>
          <a:prstGeom prst="rect">
            <a:avLst/>
          </a:prstGeom>
        </p:spPr>
      </p:pic>
      <p:pic>
        <p:nvPicPr>
          <p:cNvPr id="22" name="Gráfico 21">
            <a:extLst>
              <a:ext uri="{FF2B5EF4-FFF2-40B4-BE49-F238E27FC236}">
                <a16:creationId xmlns:a16="http://schemas.microsoft.com/office/drawing/2014/main" id="{A198B53B-5E6D-441F-808A-2A4480E9352A}"/>
              </a:ext>
            </a:extLst>
          </p:cNvPr>
          <p:cNvPicPr>
            <a:picLocks noChangeAspect="1"/>
          </p:cNvPicPr>
          <p:nvPr/>
        </p:nvPicPr>
        <p:blipFill>
          <a:blip r:embed="rId9" cstate="email">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351342" y="2317649"/>
            <a:ext cx="1922956" cy="1569454"/>
          </a:xfrm>
          <a:prstGeom prst="rect">
            <a:avLst/>
          </a:prstGeom>
        </p:spPr>
      </p:pic>
      <p:pic>
        <p:nvPicPr>
          <p:cNvPr id="24" name="Gráfico 23">
            <a:extLst>
              <a:ext uri="{FF2B5EF4-FFF2-40B4-BE49-F238E27FC236}">
                <a16:creationId xmlns:a16="http://schemas.microsoft.com/office/drawing/2014/main" id="{E3634608-EC2A-4FB5-AD03-FAB24450136C}"/>
              </a:ext>
            </a:extLst>
          </p:cNvPr>
          <p:cNvPicPr>
            <a:picLocks noChangeAspect="1"/>
          </p:cNvPicPr>
          <p:nvPr/>
        </p:nvPicPr>
        <p:blipFill>
          <a:blip r:embed="rId11" cstate="email">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702600" y="4223335"/>
            <a:ext cx="1193075" cy="1363514"/>
          </a:xfrm>
          <a:prstGeom prst="rect">
            <a:avLst/>
          </a:prstGeom>
        </p:spPr>
      </p:pic>
      <p:pic>
        <p:nvPicPr>
          <p:cNvPr id="32" name="Gráfico 31" descr="Atrás con relleno sólido">
            <a:extLst>
              <a:ext uri="{FF2B5EF4-FFF2-40B4-BE49-F238E27FC236}">
                <a16:creationId xmlns:a16="http://schemas.microsoft.com/office/drawing/2014/main" id="{BB248161-7B55-47BE-A98E-571D2AF06DBD}"/>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rot="11873697">
            <a:off x="1837708" y="3578688"/>
            <a:ext cx="1267676" cy="1267676"/>
          </a:xfrm>
          <a:prstGeom prst="rect">
            <a:avLst/>
          </a:prstGeom>
        </p:spPr>
      </p:pic>
      <p:pic>
        <p:nvPicPr>
          <p:cNvPr id="33" name="Gráfico 32" descr="Atrás con relleno sólido">
            <a:extLst>
              <a:ext uri="{FF2B5EF4-FFF2-40B4-BE49-F238E27FC236}">
                <a16:creationId xmlns:a16="http://schemas.microsoft.com/office/drawing/2014/main" id="{E51AD007-64F7-4CB6-AE88-43E8E1AECA78}"/>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rot="11873697">
            <a:off x="5385917" y="3591860"/>
            <a:ext cx="1258120" cy="1258120"/>
          </a:xfrm>
          <a:prstGeom prst="rect">
            <a:avLst/>
          </a:prstGeom>
        </p:spPr>
      </p:pic>
      <p:pic>
        <p:nvPicPr>
          <p:cNvPr id="34" name="Gráfico 33" descr="Atrás con relleno sólido">
            <a:extLst>
              <a:ext uri="{FF2B5EF4-FFF2-40B4-BE49-F238E27FC236}">
                <a16:creationId xmlns:a16="http://schemas.microsoft.com/office/drawing/2014/main" id="{DF623C75-33E8-4699-B566-2916E980FA87}"/>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rot="20207065" flipH="1">
            <a:off x="3796468" y="3022808"/>
            <a:ext cx="1172646" cy="1172646"/>
          </a:xfrm>
          <a:prstGeom prst="rect">
            <a:avLst/>
          </a:prstGeom>
        </p:spPr>
      </p:pic>
      <p:pic>
        <p:nvPicPr>
          <p:cNvPr id="35" name="Gráfico 34" descr="Atrás con relleno sólido">
            <a:extLst>
              <a:ext uri="{FF2B5EF4-FFF2-40B4-BE49-F238E27FC236}">
                <a16:creationId xmlns:a16="http://schemas.microsoft.com/office/drawing/2014/main" id="{BACE04F5-FE16-445F-B126-90F32C447B8F}"/>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rot="20207065" flipH="1">
            <a:off x="7131134" y="2921065"/>
            <a:ext cx="1172646" cy="1172646"/>
          </a:xfrm>
          <a:prstGeom prst="rect">
            <a:avLst/>
          </a:prstGeom>
        </p:spPr>
      </p:pic>
    </p:spTree>
    <p:extLst>
      <p:ext uri="{BB962C8B-B14F-4D97-AF65-F5344CB8AC3E}">
        <p14:creationId xmlns:p14="http://schemas.microsoft.com/office/powerpoint/2010/main" val="3001098857"/>
      </p:ext>
    </p:extLst>
  </p:cSld>
  <p:clrMapOvr>
    <a:masterClrMapping/>
  </p:clrMapOvr>
  <mc:AlternateContent xmlns:mc="http://schemas.openxmlformats.org/markup-compatibility/2006" xmlns:p14="http://schemas.microsoft.com/office/powerpoint/2010/main">
    <mc:Choice Requires="p14">
      <p:transition spd="slow" p14:dur="20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F7C525AA-09A9-457C-AB64-87E24F7BC5C6}"/>
              </a:ext>
            </a:extLst>
          </p:cNvPr>
          <p:cNvSpPr>
            <a:spLocks noGrp="1"/>
          </p:cNvSpPr>
          <p:nvPr>
            <p:ph type="ctrTitle"/>
          </p:nvPr>
        </p:nvSpPr>
        <p:spPr/>
        <p:txBody>
          <a:bodyPr/>
          <a:lstStyle/>
          <a:p>
            <a:r>
              <a:rPr lang="es-ES" dirty="0"/>
              <a:t>Tecnologías</a:t>
            </a:r>
          </a:p>
        </p:txBody>
      </p:sp>
    </p:spTree>
    <p:extLst>
      <p:ext uri="{BB962C8B-B14F-4D97-AF65-F5344CB8AC3E}">
        <p14:creationId xmlns:p14="http://schemas.microsoft.com/office/powerpoint/2010/main" val="719409110"/>
      </p:ext>
    </p:extLst>
  </p:cSld>
  <p:clrMapOvr>
    <a:masterClrMapping/>
  </p:clrMapOvr>
  <mc:AlternateContent xmlns:mc="http://schemas.openxmlformats.org/markup-compatibility/2006" xmlns:p14="http://schemas.microsoft.com/office/powerpoint/2010/main">
    <mc:Choice Requires="p14">
      <p:transition spd="slow" p14:dur="20000" advClick="0"/>
    </mc:Choice>
    <mc:Fallback xmlns="">
      <p:transition spd="slow" advClick="0"/>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656DABD8-262F-1540-8AE1-3C73BBE9066D}"/>
              </a:ext>
            </a:extLst>
          </p:cNvPr>
          <p:cNvSpPr>
            <a:spLocks noGrp="1"/>
          </p:cNvSpPr>
          <p:nvPr>
            <p:ph type="sldNum" sz="quarter" idx="12"/>
          </p:nvPr>
        </p:nvSpPr>
        <p:spPr/>
        <p:txBody>
          <a:bodyPr/>
          <a:lstStyle/>
          <a:p>
            <a:fld id="{57AF16DE-A0D5-4438-950F-5B1E159C2C28}" type="slidenum">
              <a:rPr lang="en-US" smtClean="0"/>
              <a:pPr/>
              <a:t>23</a:t>
            </a:fld>
            <a:endParaRPr lang="en-US" dirty="0"/>
          </a:p>
        </p:txBody>
      </p:sp>
      <p:sp>
        <p:nvSpPr>
          <p:cNvPr id="6" name="Título 5">
            <a:extLst>
              <a:ext uri="{FF2B5EF4-FFF2-40B4-BE49-F238E27FC236}">
                <a16:creationId xmlns:a16="http://schemas.microsoft.com/office/drawing/2014/main" id="{9CC39C3F-7192-304D-8B1A-3EF5CD9BA2DC}"/>
              </a:ext>
            </a:extLst>
          </p:cNvPr>
          <p:cNvSpPr>
            <a:spLocks noGrp="1"/>
          </p:cNvSpPr>
          <p:nvPr>
            <p:ph type="title"/>
          </p:nvPr>
        </p:nvSpPr>
        <p:spPr/>
        <p:txBody>
          <a:bodyPr/>
          <a:lstStyle/>
          <a:p>
            <a:r>
              <a:rPr lang="es-ES" dirty="0"/>
              <a:t>Tecnologías</a:t>
            </a:r>
          </a:p>
        </p:txBody>
      </p:sp>
      <p:sp>
        <p:nvSpPr>
          <p:cNvPr id="2" name="CuadroTexto 1">
            <a:extLst>
              <a:ext uri="{FF2B5EF4-FFF2-40B4-BE49-F238E27FC236}">
                <a16:creationId xmlns:a16="http://schemas.microsoft.com/office/drawing/2014/main" id="{DF0C7BF3-70B1-4526-9665-9BDBBBFD6141}"/>
              </a:ext>
            </a:extLst>
          </p:cNvPr>
          <p:cNvSpPr txBox="1"/>
          <p:nvPr/>
        </p:nvSpPr>
        <p:spPr>
          <a:xfrm>
            <a:off x="1199626" y="2021747"/>
            <a:ext cx="1057013" cy="369332"/>
          </a:xfrm>
          <a:prstGeom prst="rect">
            <a:avLst/>
          </a:prstGeom>
          <a:noFill/>
        </p:spPr>
        <p:txBody>
          <a:bodyPr wrap="square" rtlCol="0">
            <a:spAutoFit/>
          </a:bodyPr>
          <a:lstStyle/>
          <a:p>
            <a:pPr algn="just"/>
            <a:r>
              <a:rPr lang="es-ES" dirty="0"/>
              <a:t>Frontend</a:t>
            </a:r>
          </a:p>
        </p:txBody>
      </p:sp>
      <p:sp>
        <p:nvSpPr>
          <p:cNvPr id="19" name="CuadroTexto 18">
            <a:extLst>
              <a:ext uri="{FF2B5EF4-FFF2-40B4-BE49-F238E27FC236}">
                <a16:creationId xmlns:a16="http://schemas.microsoft.com/office/drawing/2014/main" id="{6D385351-F401-4E2C-B05B-0E680A456B70}"/>
              </a:ext>
            </a:extLst>
          </p:cNvPr>
          <p:cNvSpPr txBox="1"/>
          <p:nvPr/>
        </p:nvSpPr>
        <p:spPr>
          <a:xfrm>
            <a:off x="1354462" y="4652503"/>
            <a:ext cx="1057013" cy="369332"/>
          </a:xfrm>
          <a:prstGeom prst="rect">
            <a:avLst/>
          </a:prstGeom>
          <a:noFill/>
        </p:spPr>
        <p:txBody>
          <a:bodyPr wrap="square" rtlCol="0">
            <a:spAutoFit/>
          </a:bodyPr>
          <a:lstStyle/>
          <a:p>
            <a:r>
              <a:rPr lang="es-ES" dirty="0"/>
              <a:t>Backend</a:t>
            </a:r>
          </a:p>
        </p:txBody>
      </p:sp>
      <p:sp>
        <p:nvSpPr>
          <p:cNvPr id="21" name="CuadroTexto 20">
            <a:extLst>
              <a:ext uri="{FF2B5EF4-FFF2-40B4-BE49-F238E27FC236}">
                <a16:creationId xmlns:a16="http://schemas.microsoft.com/office/drawing/2014/main" id="{5978DB1A-5148-4B50-BAC2-425B8D3EAF51}"/>
              </a:ext>
            </a:extLst>
          </p:cNvPr>
          <p:cNvSpPr txBox="1"/>
          <p:nvPr/>
        </p:nvSpPr>
        <p:spPr>
          <a:xfrm>
            <a:off x="9309518" y="2154929"/>
            <a:ext cx="1568742" cy="369332"/>
          </a:xfrm>
          <a:prstGeom prst="rect">
            <a:avLst/>
          </a:prstGeom>
          <a:noFill/>
        </p:spPr>
        <p:txBody>
          <a:bodyPr wrap="square" rtlCol="0">
            <a:spAutoFit/>
          </a:bodyPr>
          <a:lstStyle/>
          <a:p>
            <a:pPr algn="just"/>
            <a:r>
              <a:rPr lang="es-ES" dirty="0"/>
              <a:t>Base de datos</a:t>
            </a:r>
          </a:p>
        </p:txBody>
      </p:sp>
      <p:sp>
        <p:nvSpPr>
          <p:cNvPr id="23" name="CuadroTexto 22">
            <a:extLst>
              <a:ext uri="{FF2B5EF4-FFF2-40B4-BE49-F238E27FC236}">
                <a16:creationId xmlns:a16="http://schemas.microsoft.com/office/drawing/2014/main" id="{BBB052DB-36B2-47B1-B84D-A202ABD19657}"/>
              </a:ext>
            </a:extLst>
          </p:cNvPr>
          <p:cNvSpPr txBox="1"/>
          <p:nvPr/>
        </p:nvSpPr>
        <p:spPr>
          <a:xfrm>
            <a:off x="9607112" y="4711412"/>
            <a:ext cx="1296099" cy="369332"/>
          </a:xfrm>
          <a:prstGeom prst="rect">
            <a:avLst/>
          </a:prstGeom>
          <a:noFill/>
        </p:spPr>
        <p:txBody>
          <a:bodyPr wrap="square" rtlCol="0">
            <a:spAutoFit/>
          </a:bodyPr>
          <a:lstStyle/>
          <a:p>
            <a:pPr algn="just"/>
            <a:r>
              <a:rPr lang="es-ES" dirty="0"/>
              <a:t>Despliegue</a:t>
            </a:r>
          </a:p>
        </p:txBody>
      </p:sp>
      <p:pic>
        <p:nvPicPr>
          <p:cNvPr id="10" name="Imagen 9" descr="Logotipo&#10;&#10;Descripción generada automáticamente">
            <a:extLst>
              <a:ext uri="{FF2B5EF4-FFF2-40B4-BE49-F238E27FC236}">
                <a16:creationId xmlns:a16="http://schemas.microsoft.com/office/drawing/2014/main" id="{6856A8D8-62AA-4E5A-A500-6F171E066A02}"/>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943761" y="2154929"/>
            <a:ext cx="1568742" cy="1568742"/>
          </a:xfrm>
          <a:prstGeom prst="rect">
            <a:avLst/>
          </a:prstGeom>
        </p:spPr>
      </p:pic>
      <p:pic>
        <p:nvPicPr>
          <p:cNvPr id="13" name="Imagen 12" descr="Logotipo&#10;&#10;Descripción generada automáticamente">
            <a:extLst>
              <a:ext uri="{FF2B5EF4-FFF2-40B4-BE49-F238E27FC236}">
                <a16:creationId xmlns:a16="http://schemas.microsoft.com/office/drawing/2014/main" id="{2BF878CB-CEA0-4AFF-ABD1-1604D266ACBB}"/>
              </a:ext>
            </a:extLst>
          </p:cNvPr>
          <p:cNvPicPr>
            <a:picLocks noChangeAspect="1"/>
          </p:cNvPicPr>
          <p:nvPr/>
        </p:nvPicPr>
        <p:blipFill rotWithShape="1">
          <a:blip r:embed="rId4" cstate="email">
            <a:extLst>
              <a:ext uri="{28A0092B-C50C-407E-A947-70E740481C1C}">
                <a14:useLocalDpi xmlns:a14="http://schemas.microsoft.com/office/drawing/2010/main" val="0"/>
              </a:ext>
            </a:extLst>
          </a:blip>
          <a:srcRect l="50000" t="18100" b="17848"/>
          <a:stretch/>
        </p:blipFill>
        <p:spPr>
          <a:xfrm>
            <a:off x="942679" y="4957148"/>
            <a:ext cx="1880577" cy="1397279"/>
          </a:xfrm>
          <a:prstGeom prst="rect">
            <a:avLst/>
          </a:prstGeom>
        </p:spPr>
      </p:pic>
      <p:pic>
        <p:nvPicPr>
          <p:cNvPr id="15" name="Imagen 14">
            <a:extLst>
              <a:ext uri="{FF2B5EF4-FFF2-40B4-BE49-F238E27FC236}">
                <a16:creationId xmlns:a16="http://schemas.microsoft.com/office/drawing/2014/main" id="{5EA4AACF-1835-4867-BF4A-EAE106E676BC}"/>
              </a:ext>
            </a:extLst>
          </p:cNvPr>
          <p:cNvPicPr>
            <a:picLocks noChangeAspect="1"/>
          </p:cNvPicPr>
          <p:nvPr/>
        </p:nvPicPr>
        <p:blipFill rotWithShape="1">
          <a:blip r:embed="rId5"/>
          <a:srcRect t="31093"/>
          <a:stretch/>
        </p:blipFill>
        <p:spPr>
          <a:xfrm>
            <a:off x="8032281" y="2514582"/>
            <a:ext cx="3662838" cy="832904"/>
          </a:xfrm>
          <a:prstGeom prst="rect">
            <a:avLst/>
          </a:prstGeom>
        </p:spPr>
      </p:pic>
      <p:pic>
        <p:nvPicPr>
          <p:cNvPr id="17" name="Imagen 16" descr="Icono&#10;&#10;Descripción generada automáticamente">
            <a:extLst>
              <a:ext uri="{FF2B5EF4-FFF2-40B4-BE49-F238E27FC236}">
                <a16:creationId xmlns:a16="http://schemas.microsoft.com/office/drawing/2014/main" id="{3E1E1C8A-9CBE-4502-860F-E9764AC795D4}"/>
              </a:ext>
            </a:extLst>
          </p:cNvPr>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a:off x="9362509" y="5074118"/>
            <a:ext cx="1785303" cy="1280309"/>
          </a:xfrm>
          <a:prstGeom prst="rect">
            <a:avLst/>
          </a:prstGeom>
        </p:spPr>
      </p:pic>
      <p:pic>
        <p:nvPicPr>
          <p:cNvPr id="8" name="Imagen 7" descr="Texto, Logotipo&#10;&#10;Descripción generada automáticamente con confianza media">
            <a:extLst>
              <a:ext uri="{FF2B5EF4-FFF2-40B4-BE49-F238E27FC236}">
                <a16:creationId xmlns:a16="http://schemas.microsoft.com/office/drawing/2014/main" id="{B4E81ADC-19C5-4425-B43E-3A954B95B1A9}"/>
              </a:ext>
            </a:extLst>
          </p:cNvPr>
          <p:cNvPicPr>
            <a:picLocks noChangeAspect="1"/>
          </p:cNvPicPr>
          <p:nvPr/>
        </p:nvPicPr>
        <p:blipFill>
          <a:blip r:embed="rId7" cstate="email">
            <a:extLst>
              <a:ext uri="{28A0092B-C50C-407E-A947-70E740481C1C}">
                <a14:useLocalDpi xmlns:a14="http://schemas.microsoft.com/office/drawing/2010/main" val="0"/>
              </a:ext>
            </a:extLst>
          </a:blip>
          <a:stretch>
            <a:fillRect/>
          </a:stretch>
        </p:blipFill>
        <p:spPr>
          <a:xfrm>
            <a:off x="4672737" y="3604287"/>
            <a:ext cx="3475949" cy="1048216"/>
          </a:xfrm>
          <a:prstGeom prst="rect">
            <a:avLst/>
          </a:prstGeom>
        </p:spPr>
      </p:pic>
      <p:sp>
        <p:nvSpPr>
          <p:cNvPr id="18" name="CuadroTexto 17">
            <a:extLst>
              <a:ext uri="{FF2B5EF4-FFF2-40B4-BE49-F238E27FC236}">
                <a16:creationId xmlns:a16="http://schemas.microsoft.com/office/drawing/2014/main" id="{DD54AD90-A4ED-45F5-BD6C-DF59D51C774A}"/>
              </a:ext>
            </a:extLst>
          </p:cNvPr>
          <p:cNvSpPr txBox="1"/>
          <p:nvPr/>
        </p:nvSpPr>
        <p:spPr>
          <a:xfrm>
            <a:off x="5882204" y="3199381"/>
            <a:ext cx="1057013" cy="369332"/>
          </a:xfrm>
          <a:prstGeom prst="rect">
            <a:avLst/>
          </a:prstGeom>
          <a:noFill/>
        </p:spPr>
        <p:txBody>
          <a:bodyPr wrap="square" rtlCol="0">
            <a:spAutoFit/>
          </a:bodyPr>
          <a:lstStyle/>
          <a:p>
            <a:r>
              <a:rPr lang="es-ES" dirty="0"/>
              <a:t>Lenguaje</a:t>
            </a:r>
          </a:p>
        </p:txBody>
      </p:sp>
    </p:spTree>
    <p:extLst>
      <p:ext uri="{BB962C8B-B14F-4D97-AF65-F5344CB8AC3E}">
        <p14:creationId xmlns:p14="http://schemas.microsoft.com/office/powerpoint/2010/main" val="2169502444"/>
      </p:ext>
    </p:extLst>
  </p:cSld>
  <p:clrMapOvr>
    <a:masterClrMapping/>
  </p:clrMapOvr>
  <mc:AlternateContent xmlns:mc="http://schemas.openxmlformats.org/markup-compatibility/2006" xmlns:p14="http://schemas.microsoft.com/office/powerpoint/2010/main">
    <mc:Choice Requires="p14">
      <p:transition spd="slow" p14:dur="20000" advClick="0"/>
    </mc:Choice>
    <mc:Fallback xmlns="">
      <p:transition spd="slow" advClick="0"/>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F7C525AA-09A9-457C-AB64-87E24F7BC5C6}"/>
              </a:ext>
            </a:extLst>
          </p:cNvPr>
          <p:cNvSpPr>
            <a:spLocks noGrp="1"/>
          </p:cNvSpPr>
          <p:nvPr>
            <p:ph type="ctrTitle"/>
          </p:nvPr>
        </p:nvSpPr>
        <p:spPr/>
        <p:txBody>
          <a:bodyPr/>
          <a:lstStyle/>
          <a:p>
            <a:r>
              <a:rPr lang="es-ES" dirty="0"/>
              <a:t>Arquitectura</a:t>
            </a:r>
          </a:p>
        </p:txBody>
      </p:sp>
    </p:spTree>
    <p:extLst>
      <p:ext uri="{BB962C8B-B14F-4D97-AF65-F5344CB8AC3E}">
        <p14:creationId xmlns:p14="http://schemas.microsoft.com/office/powerpoint/2010/main" val="2628432379"/>
      </p:ext>
    </p:extLst>
  </p:cSld>
  <p:clrMapOvr>
    <a:masterClrMapping/>
  </p:clrMapOvr>
  <mc:AlternateContent xmlns:mc="http://schemas.openxmlformats.org/markup-compatibility/2006" xmlns:p14="http://schemas.microsoft.com/office/powerpoint/2010/main">
    <mc:Choice Requires="p14">
      <p:transition spd="slow" p14:dur="20000" advClick="0"/>
    </mc:Choice>
    <mc:Fallback xmlns="">
      <p:transition spd="slow" advClick="0"/>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656DABD8-262F-1540-8AE1-3C73BBE9066D}"/>
              </a:ext>
            </a:extLst>
          </p:cNvPr>
          <p:cNvSpPr>
            <a:spLocks noGrp="1"/>
          </p:cNvSpPr>
          <p:nvPr>
            <p:ph type="sldNum" sz="quarter" idx="12"/>
          </p:nvPr>
        </p:nvSpPr>
        <p:spPr/>
        <p:txBody>
          <a:bodyPr/>
          <a:lstStyle/>
          <a:p>
            <a:fld id="{57AF16DE-A0D5-4438-950F-5B1E159C2C28}" type="slidenum">
              <a:rPr lang="en-US" smtClean="0"/>
              <a:pPr/>
              <a:t>25</a:t>
            </a:fld>
            <a:endParaRPr lang="en-US" dirty="0"/>
          </a:p>
        </p:txBody>
      </p:sp>
      <p:sp>
        <p:nvSpPr>
          <p:cNvPr id="6" name="Título 5">
            <a:extLst>
              <a:ext uri="{FF2B5EF4-FFF2-40B4-BE49-F238E27FC236}">
                <a16:creationId xmlns:a16="http://schemas.microsoft.com/office/drawing/2014/main" id="{9CC39C3F-7192-304D-8B1A-3EF5CD9BA2DC}"/>
              </a:ext>
            </a:extLst>
          </p:cNvPr>
          <p:cNvSpPr>
            <a:spLocks noGrp="1"/>
          </p:cNvSpPr>
          <p:nvPr>
            <p:ph type="title"/>
          </p:nvPr>
        </p:nvSpPr>
        <p:spPr/>
        <p:txBody>
          <a:bodyPr/>
          <a:lstStyle/>
          <a:p>
            <a:r>
              <a:rPr lang="es-ES" dirty="0"/>
              <a:t>Arquitectura</a:t>
            </a:r>
          </a:p>
        </p:txBody>
      </p:sp>
      <p:pic>
        <p:nvPicPr>
          <p:cNvPr id="5" name="Imagen 4" descr="Diagrama&#10;&#10;Descripción generada automáticamente">
            <a:extLst>
              <a:ext uri="{FF2B5EF4-FFF2-40B4-BE49-F238E27FC236}">
                <a16:creationId xmlns:a16="http://schemas.microsoft.com/office/drawing/2014/main" id="{7724505D-2135-428F-B23F-B032B309BE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1752" y="2004755"/>
            <a:ext cx="9628496" cy="3361269"/>
          </a:xfrm>
          <a:prstGeom prst="rect">
            <a:avLst/>
          </a:prstGeom>
        </p:spPr>
      </p:pic>
    </p:spTree>
    <p:extLst>
      <p:ext uri="{BB962C8B-B14F-4D97-AF65-F5344CB8AC3E}">
        <p14:creationId xmlns:p14="http://schemas.microsoft.com/office/powerpoint/2010/main" val="4179181883"/>
      </p:ext>
    </p:extLst>
  </p:cSld>
  <p:clrMapOvr>
    <a:masterClrMapping/>
  </p:clrMapOvr>
  <mc:AlternateContent xmlns:mc="http://schemas.openxmlformats.org/markup-compatibility/2006" xmlns:p14="http://schemas.microsoft.com/office/powerpoint/2010/main">
    <mc:Choice Requires="p14">
      <p:transition spd="slow" p14:dur="20000" advClick="0"/>
    </mc:Choice>
    <mc:Fallback xmlns="">
      <p:transition spd="slow" advClick="0"/>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F7C525AA-09A9-457C-AB64-87E24F7BC5C6}"/>
              </a:ext>
            </a:extLst>
          </p:cNvPr>
          <p:cNvSpPr>
            <a:spLocks noGrp="1"/>
          </p:cNvSpPr>
          <p:nvPr>
            <p:ph type="ctrTitle"/>
          </p:nvPr>
        </p:nvSpPr>
        <p:spPr/>
        <p:txBody>
          <a:bodyPr/>
          <a:lstStyle/>
          <a:p>
            <a:r>
              <a:rPr lang="es-ES" dirty="0"/>
              <a:t>Implementación</a:t>
            </a:r>
          </a:p>
        </p:txBody>
      </p:sp>
    </p:spTree>
    <p:extLst>
      <p:ext uri="{BB962C8B-B14F-4D97-AF65-F5344CB8AC3E}">
        <p14:creationId xmlns:p14="http://schemas.microsoft.com/office/powerpoint/2010/main" val="983315976"/>
      </p:ext>
    </p:extLst>
  </p:cSld>
  <p:clrMapOvr>
    <a:masterClrMapping/>
  </p:clrMapOvr>
  <mc:AlternateContent xmlns:mc="http://schemas.openxmlformats.org/markup-compatibility/2006" xmlns:p14="http://schemas.microsoft.com/office/powerpoint/2010/main">
    <mc:Choice Requires="p14">
      <p:transition spd="slow" p14:dur="20000" advClick="0"/>
    </mc:Choice>
    <mc:Fallback xmlns="">
      <p:transition spd="slow" advClick="0"/>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656DABD8-262F-1540-8AE1-3C73BBE9066D}"/>
              </a:ext>
            </a:extLst>
          </p:cNvPr>
          <p:cNvSpPr>
            <a:spLocks noGrp="1"/>
          </p:cNvSpPr>
          <p:nvPr>
            <p:ph type="sldNum" sz="quarter" idx="12"/>
          </p:nvPr>
        </p:nvSpPr>
        <p:spPr/>
        <p:txBody>
          <a:bodyPr/>
          <a:lstStyle/>
          <a:p>
            <a:fld id="{57AF16DE-A0D5-4438-950F-5B1E159C2C28}" type="slidenum">
              <a:rPr lang="en-US" smtClean="0"/>
              <a:pPr/>
              <a:t>27</a:t>
            </a:fld>
            <a:endParaRPr lang="en-US" dirty="0"/>
          </a:p>
        </p:txBody>
      </p:sp>
      <p:sp>
        <p:nvSpPr>
          <p:cNvPr id="6" name="Título 5">
            <a:extLst>
              <a:ext uri="{FF2B5EF4-FFF2-40B4-BE49-F238E27FC236}">
                <a16:creationId xmlns:a16="http://schemas.microsoft.com/office/drawing/2014/main" id="{9CC39C3F-7192-304D-8B1A-3EF5CD9BA2DC}"/>
              </a:ext>
            </a:extLst>
          </p:cNvPr>
          <p:cNvSpPr>
            <a:spLocks noGrp="1"/>
          </p:cNvSpPr>
          <p:nvPr>
            <p:ph type="title"/>
          </p:nvPr>
        </p:nvSpPr>
        <p:spPr/>
        <p:txBody>
          <a:bodyPr/>
          <a:lstStyle/>
          <a:p>
            <a:r>
              <a:rPr lang="es-ES" dirty="0"/>
              <a:t>Implementación</a:t>
            </a:r>
          </a:p>
        </p:txBody>
      </p:sp>
      <p:sp>
        <p:nvSpPr>
          <p:cNvPr id="4" name="CuadroTexto 3">
            <a:extLst>
              <a:ext uri="{FF2B5EF4-FFF2-40B4-BE49-F238E27FC236}">
                <a16:creationId xmlns:a16="http://schemas.microsoft.com/office/drawing/2014/main" id="{B03F8176-7178-4897-AEBE-CD57F6559827}"/>
              </a:ext>
            </a:extLst>
          </p:cNvPr>
          <p:cNvSpPr txBox="1"/>
          <p:nvPr/>
        </p:nvSpPr>
        <p:spPr>
          <a:xfrm>
            <a:off x="0" y="1543050"/>
            <a:ext cx="3238500" cy="3055901"/>
          </a:xfrm>
          <a:prstGeom prst="rect">
            <a:avLst/>
          </a:prstGeom>
          <a:noFill/>
        </p:spPr>
        <p:txBody>
          <a:bodyPr wrap="square" rtlCol="0">
            <a:spAutoFit/>
          </a:bodyPr>
          <a:lstStyle/>
          <a:p>
            <a:pPr marL="342900" indent="-342900">
              <a:buFont typeface="+mj-lt"/>
              <a:buAutoNum type="arabicPeriod"/>
            </a:pPr>
            <a:r>
              <a:rPr lang="es-ES" dirty="0"/>
              <a:t>Lógica de envío de mensajes</a:t>
            </a:r>
          </a:p>
          <a:p>
            <a:pPr marL="342900" indent="-342900">
              <a:lnSpc>
                <a:spcPct val="200000"/>
              </a:lnSpc>
              <a:buFont typeface="+mj-lt"/>
              <a:buAutoNum type="arabicPeriod"/>
            </a:pPr>
            <a:r>
              <a:rPr lang="es-ES" dirty="0">
                <a:solidFill>
                  <a:schemeClr val="bg1">
                    <a:lumMod val="75000"/>
                  </a:schemeClr>
                </a:solidFill>
              </a:rPr>
              <a:t>Lógica de envío de archivos</a:t>
            </a:r>
          </a:p>
          <a:p>
            <a:pPr marL="342900" indent="-342900">
              <a:lnSpc>
                <a:spcPct val="200000"/>
              </a:lnSpc>
              <a:buFont typeface="+mj-lt"/>
              <a:buAutoNum type="arabicPeriod"/>
            </a:pPr>
            <a:r>
              <a:rPr lang="es-ES" dirty="0">
                <a:solidFill>
                  <a:schemeClr val="bg1">
                    <a:lumMod val="75000"/>
                  </a:schemeClr>
                </a:solidFill>
              </a:rPr>
              <a:t>Ofrece temas y un diseño gráfico agradable</a:t>
            </a:r>
          </a:p>
          <a:p>
            <a:pPr marL="342900" indent="-342900">
              <a:lnSpc>
                <a:spcPct val="200000"/>
              </a:lnSpc>
              <a:buFont typeface="+mj-lt"/>
              <a:buAutoNum type="arabicPeriod"/>
            </a:pPr>
            <a:r>
              <a:rPr lang="es-ES" dirty="0">
                <a:solidFill>
                  <a:schemeClr val="bg1">
                    <a:lumMod val="75000"/>
                  </a:schemeClr>
                </a:solidFill>
              </a:rPr>
              <a:t>Ofrecer formas nuevas de comunicación</a:t>
            </a:r>
          </a:p>
        </p:txBody>
      </p:sp>
      <p:pic>
        <p:nvPicPr>
          <p:cNvPr id="12" name="EnvíoMensaje">
            <a:hlinkClick r:id="" action="ppaction://media"/>
            <a:extLst>
              <a:ext uri="{FF2B5EF4-FFF2-40B4-BE49-F238E27FC236}">
                <a16:creationId xmlns:a16="http://schemas.microsoft.com/office/drawing/2014/main" id="{8875BB6A-1DC1-4884-9C76-FBC085F836C3}"/>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112426" y="1428750"/>
            <a:ext cx="8641424" cy="4860801"/>
          </a:xfrm>
          <a:prstGeom prst="rect">
            <a:avLst/>
          </a:prstGeom>
        </p:spPr>
      </p:pic>
    </p:spTree>
    <p:extLst>
      <p:ext uri="{BB962C8B-B14F-4D97-AF65-F5344CB8AC3E}">
        <p14:creationId xmlns:p14="http://schemas.microsoft.com/office/powerpoint/2010/main" val="4053322691"/>
      </p:ext>
    </p:extLst>
  </p:cSld>
  <p:clrMapOvr>
    <a:masterClrMapping/>
  </p:clrMapOvr>
  <mc:AlternateContent xmlns:mc="http://schemas.openxmlformats.org/markup-compatibility/2006" xmlns:p14="http://schemas.microsoft.com/office/powerpoint/2010/main">
    <mc:Choice Requires="p14">
      <p:transition spd="slow" p14:dur="20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3367"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2"/>
                </p:tgtEl>
              </p:cMediaNode>
            </p:video>
            <p:seq concurrent="1" nextAc="seek">
              <p:cTn id="8" restart="whenNotActive" fill="hold" evtFilter="cancelBubble" nodeType="interactiveSeq">
                <p:stCondLst>
                  <p:cond evt="onClick" delay="0">
                    <p:tgtEl>
                      <p:spTgt spid="1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2"/>
                                        </p:tgtEl>
                                      </p:cBhvr>
                                    </p:cmd>
                                  </p:childTnLst>
                                </p:cTn>
                              </p:par>
                            </p:childTnLst>
                          </p:cTn>
                        </p:par>
                      </p:childTnLst>
                    </p:cTn>
                  </p:par>
                </p:childTnLst>
              </p:cTn>
              <p:nextCondLst>
                <p:cond evt="onClick" delay="0">
                  <p:tgtEl>
                    <p:spTgt spid="12"/>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656DABD8-262F-1540-8AE1-3C73BBE9066D}"/>
              </a:ext>
            </a:extLst>
          </p:cNvPr>
          <p:cNvSpPr>
            <a:spLocks noGrp="1"/>
          </p:cNvSpPr>
          <p:nvPr>
            <p:ph type="sldNum" sz="quarter" idx="12"/>
          </p:nvPr>
        </p:nvSpPr>
        <p:spPr/>
        <p:txBody>
          <a:bodyPr/>
          <a:lstStyle/>
          <a:p>
            <a:fld id="{57AF16DE-A0D5-4438-950F-5B1E159C2C28}" type="slidenum">
              <a:rPr lang="en-US" smtClean="0"/>
              <a:pPr/>
              <a:t>28</a:t>
            </a:fld>
            <a:endParaRPr lang="en-US" dirty="0"/>
          </a:p>
        </p:txBody>
      </p:sp>
      <p:sp>
        <p:nvSpPr>
          <p:cNvPr id="4" name="CuadroTexto 3">
            <a:extLst>
              <a:ext uri="{FF2B5EF4-FFF2-40B4-BE49-F238E27FC236}">
                <a16:creationId xmlns:a16="http://schemas.microsoft.com/office/drawing/2014/main" id="{B03F8176-7178-4897-AEBE-CD57F6559827}"/>
              </a:ext>
            </a:extLst>
          </p:cNvPr>
          <p:cNvSpPr txBox="1"/>
          <p:nvPr/>
        </p:nvSpPr>
        <p:spPr>
          <a:xfrm>
            <a:off x="0" y="1543050"/>
            <a:ext cx="3238500" cy="3055901"/>
          </a:xfrm>
          <a:prstGeom prst="rect">
            <a:avLst/>
          </a:prstGeom>
          <a:noFill/>
        </p:spPr>
        <p:txBody>
          <a:bodyPr wrap="square" rtlCol="0">
            <a:spAutoFit/>
          </a:bodyPr>
          <a:lstStyle/>
          <a:p>
            <a:pPr marL="342900" indent="-342900">
              <a:buFont typeface="+mj-lt"/>
              <a:buAutoNum type="arabicPeriod"/>
            </a:pPr>
            <a:r>
              <a:rPr lang="es-ES" dirty="0">
                <a:solidFill>
                  <a:schemeClr val="bg1">
                    <a:lumMod val="75000"/>
                  </a:schemeClr>
                </a:solidFill>
              </a:rPr>
              <a:t>Lógica de envío de mensajes</a:t>
            </a:r>
          </a:p>
          <a:p>
            <a:pPr marL="342900" indent="-342900">
              <a:lnSpc>
                <a:spcPct val="200000"/>
              </a:lnSpc>
              <a:buFont typeface="+mj-lt"/>
              <a:buAutoNum type="arabicPeriod"/>
            </a:pPr>
            <a:r>
              <a:rPr lang="es-ES" dirty="0"/>
              <a:t>Lógica de envío de archivos</a:t>
            </a:r>
          </a:p>
          <a:p>
            <a:pPr marL="342900" indent="-342900">
              <a:lnSpc>
                <a:spcPct val="200000"/>
              </a:lnSpc>
              <a:buFont typeface="+mj-lt"/>
              <a:buAutoNum type="arabicPeriod"/>
            </a:pPr>
            <a:r>
              <a:rPr lang="es-ES" dirty="0">
                <a:solidFill>
                  <a:schemeClr val="bg1">
                    <a:lumMod val="75000"/>
                  </a:schemeClr>
                </a:solidFill>
              </a:rPr>
              <a:t>Ofrece temas y un diseño gráfico agradable</a:t>
            </a:r>
          </a:p>
          <a:p>
            <a:pPr marL="342900" indent="-342900">
              <a:lnSpc>
                <a:spcPct val="200000"/>
              </a:lnSpc>
              <a:buFont typeface="+mj-lt"/>
              <a:buAutoNum type="arabicPeriod"/>
            </a:pPr>
            <a:r>
              <a:rPr lang="es-ES" dirty="0">
                <a:solidFill>
                  <a:schemeClr val="bg1">
                    <a:lumMod val="75000"/>
                  </a:schemeClr>
                </a:solidFill>
              </a:rPr>
              <a:t>Ofrecer formas nuevas de comunicación</a:t>
            </a:r>
          </a:p>
        </p:txBody>
      </p:sp>
      <p:pic>
        <p:nvPicPr>
          <p:cNvPr id="2" name="EnvíoPDF">
            <a:hlinkClick r:id="" action="ppaction://media"/>
            <a:extLst>
              <a:ext uri="{FF2B5EF4-FFF2-40B4-BE49-F238E27FC236}">
                <a16:creationId xmlns:a16="http://schemas.microsoft.com/office/drawing/2014/main" id="{35B2B17A-F4B6-4AAC-B1FE-3DAC4385B3C4}"/>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162169" y="1475591"/>
            <a:ext cx="8601206" cy="4838178"/>
          </a:xfrm>
          <a:prstGeom prst="rect">
            <a:avLst/>
          </a:prstGeom>
        </p:spPr>
      </p:pic>
      <p:sp>
        <p:nvSpPr>
          <p:cNvPr id="8" name="Título 5">
            <a:extLst>
              <a:ext uri="{FF2B5EF4-FFF2-40B4-BE49-F238E27FC236}">
                <a16:creationId xmlns:a16="http://schemas.microsoft.com/office/drawing/2014/main" id="{D621A23B-881F-4A5F-B9B2-0C59A2A02DA9}"/>
              </a:ext>
            </a:extLst>
          </p:cNvPr>
          <p:cNvSpPr>
            <a:spLocks noGrp="1"/>
          </p:cNvSpPr>
          <p:nvPr>
            <p:ph type="title"/>
          </p:nvPr>
        </p:nvSpPr>
        <p:spPr>
          <a:xfrm>
            <a:off x="1673612" y="55759"/>
            <a:ext cx="9474200" cy="1048215"/>
          </a:xfrm>
        </p:spPr>
        <p:txBody>
          <a:bodyPr/>
          <a:lstStyle/>
          <a:p>
            <a:r>
              <a:rPr lang="es-ES" dirty="0"/>
              <a:t>Implementación</a:t>
            </a:r>
          </a:p>
        </p:txBody>
      </p:sp>
    </p:spTree>
    <p:extLst>
      <p:ext uri="{BB962C8B-B14F-4D97-AF65-F5344CB8AC3E}">
        <p14:creationId xmlns:p14="http://schemas.microsoft.com/office/powerpoint/2010/main" val="2253344568"/>
      </p:ext>
    </p:extLst>
  </p:cSld>
  <p:clrMapOvr>
    <a:masterClrMapping/>
  </p:clrMapOvr>
  <mc:AlternateContent xmlns:mc="http://schemas.openxmlformats.org/markup-compatibility/2006" xmlns:p14="http://schemas.microsoft.com/office/powerpoint/2010/main">
    <mc:Choice Requires="p14">
      <p:transition spd="slow" p14:dur="20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661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656DABD8-262F-1540-8AE1-3C73BBE9066D}"/>
              </a:ext>
            </a:extLst>
          </p:cNvPr>
          <p:cNvSpPr>
            <a:spLocks noGrp="1"/>
          </p:cNvSpPr>
          <p:nvPr>
            <p:ph type="sldNum" sz="quarter" idx="12"/>
          </p:nvPr>
        </p:nvSpPr>
        <p:spPr/>
        <p:txBody>
          <a:bodyPr/>
          <a:lstStyle/>
          <a:p>
            <a:fld id="{57AF16DE-A0D5-4438-950F-5B1E159C2C28}" type="slidenum">
              <a:rPr lang="en-US" smtClean="0"/>
              <a:pPr/>
              <a:t>29</a:t>
            </a:fld>
            <a:endParaRPr lang="en-US" dirty="0"/>
          </a:p>
        </p:txBody>
      </p:sp>
      <p:sp>
        <p:nvSpPr>
          <p:cNvPr id="4" name="CuadroTexto 3">
            <a:extLst>
              <a:ext uri="{FF2B5EF4-FFF2-40B4-BE49-F238E27FC236}">
                <a16:creationId xmlns:a16="http://schemas.microsoft.com/office/drawing/2014/main" id="{B03F8176-7178-4897-AEBE-CD57F6559827}"/>
              </a:ext>
            </a:extLst>
          </p:cNvPr>
          <p:cNvSpPr txBox="1"/>
          <p:nvPr/>
        </p:nvSpPr>
        <p:spPr>
          <a:xfrm>
            <a:off x="0" y="1543050"/>
            <a:ext cx="3238500" cy="3055901"/>
          </a:xfrm>
          <a:prstGeom prst="rect">
            <a:avLst/>
          </a:prstGeom>
          <a:noFill/>
        </p:spPr>
        <p:txBody>
          <a:bodyPr wrap="square" rtlCol="0">
            <a:spAutoFit/>
          </a:bodyPr>
          <a:lstStyle/>
          <a:p>
            <a:pPr marL="342900" indent="-342900">
              <a:buFont typeface="+mj-lt"/>
              <a:buAutoNum type="arabicPeriod"/>
            </a:pPr>
            <a:r>
              <a:rPr lang="es-ES" dirty="0">
                <a:solidFill>
                  <a:schemeClr val="bg1">
                    <a:lumMod val="75000"/>
                  </a:schemeClr>
                </a:solidFill>
              </a:rPr>
              <a:t>Lógica de envío de mensajes</a:t>
            </a:r>
          </a:p>
          <a:p>
            <a:pPr marL="342900" indent="-342900">
              <a:lnSpc>
                <a:spcPct val="200000"/>
              </a:lnSpc>
              <a:buFont typeface="+mj-lt"/>
              <a:buAutoNum type="arabicPeriod"/>
            </a:pPr>
            <a:r>
              <a:rPr lang="es-ES" dirty="0"/>
              <a:t>Lógica de envío de archivos</a:t>
            </a:r>
          </a:p>
          <a:p>
            <a:pPr marL="342900" indent="-342900">
              <a:lnSpc>
                <a:spcPct val="200000"/>
              </a:lnSpc>
              <a:buFont typeface="+mj-lt"/>
              <a:buAutoNum type="arabicPeriod"/>
            </a:pPr>
            <a:r>
              <a:rPr lang="es-ES" dirty="0">
                <a:solidFill>
                  <a:schemeClr val="bg1">
                    <a:lumMod val="75000"/>
                  </a:schemeClr>
                </a:solidFill>
              </a:rPr>
              <a:t>Ofrece temas y un diseño gráfico agradable</a:t>
            </a:r>
          </a:p>
          <a:p>
            <a:pPr marL="342900" indent="-342900">
              <a:lnSpc>
                <a:spcPct val="200000"/>
              </a:lnSpc>
              <a:buFont typeface="+mj-lt"/>
              <a:buAutoNum type="arabicPeriod"/>
            </a:pPr>
            <a:r>
              <a:rPr lang="es-ES" dirty="0">
                <a:solidFill>
                  <a:schemeClr val="bg1">
                    <a:lumMod val="75000"/>
                  </a:schemeClr>
                </a:solidFill>
              </a:rPr>
              <a:t>Ofrecer formas nuevas de comunicación</a:t>
            </a:r>
          </a:p>
        </p:txBody>
      </p:sp>
      <p:pic>
        <p:nvPicPr>
          <p:cNvPr id="2" name="MostrarImagenEnviada">
            <a:hlinkClick r:id="" action="ppaction://media"/>
            <a:extLst>
              <a:ext uri="{FF2B5EF4-FFF2-40B4-BE49-F238E27FC236}">
                <a16:creationId xmlns:a16="http://schemas.microsoft.com/office/drawing/2014/main" id="{EAEE54D8-8C71-4B38-BF9E-BD0F469B6A6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087026" y="1466850"/>
            <a:ext cx="8636000" cy="4857750"/>
          </a:xfrm>
          <a:prstGeom prst="rect">
            <a:avLst/>
          </a:prstGeom>
        </p:spPr>
      </p:pic>
      <p:sp>
        <p:nvSpPr>
          <p:cNvPr id="9" name="Título 5">
            <a:extLst>
              <a:ext uri="{FF2B5EF4-FFF2-40B4-BE49-F238E27FC236}">
                <a16:creationId xmlns:a16="http://schemas.microsoft.com/office/drawing/2014/main" id="{5426C999-3A97-497E-A3AB-0C4FEF1DD32E}"/>
              </a:ext>
            </a:extLst>
          </p:cNvPr>
          <p:cNvSpPr>
            <a:spLocks noGrp="1"/>
          </p:cNvSpPr>
          <p:nvPr>
            <p:ph type="title"/>
          </p:nvPr>
        </p:nvSpPr>
        <p:spPr>
          <a:xfrm>
            <a:off x="1673612" y="55759"/>
            <a:ext cx="9474200" cy="1048215"/>
          </a:xfrm>
        </p:spPr>
        <p:txBody>
          <a:bodyPr/>
          <a:lstStyle/>
          <a:p>
            <a:r>
              <a:rPr lang="es-ES" dirty="0"/>
              <a:t>Implementación</a:t>
            </a:r>
          </a:p>
        </p:txBody>
      </p:sp>
    </p:spTree>
    <p:extLst>
      <p:ext uri="{BB962C8B-B14F-4D97-AF65-F5344CB8AC3E}">
        <p14:creationId xmlns:p14="http://schemas.microsoft.com/office/powerpoint/2010/main" val="4167681962"/>
      </p:ext>
    </p:extLst>
  </p:cSld>
  <p:clrMapOvr>
    <a:masterClrMapping/>
  </p:clrMapOvr>
  <mc:AlternateContent xmlns:mc="http://schemas.openxmlformats.org/markup-compatibility/2006" xmlns:p14="http://schemas.microsoft.com/office/powerpoint/2010/main">
    <mc:Choice Requires="p14">
      <p:transition spd="slow" p14:dur="20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586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3E038CDC-913F-5C48-B7AB-14A2607EE574}"/>
              </a:ext>
            </a:extLst>
          </p:cNvPr>
          <p:cNvSpPr>
            <a:spLocks noGrp="1"/>
          </p:cNvSpPr>
          <p:nvPr>
            <p:ph type="sldNum" sz="quarter" idx="12"/>
          </p:nvPr>
        </p:nvSpPr>
        <p:spPr/>
        <p:txBody>
          <a:bodyPr/>
          <a:lstStyle/>
          <a:p>
            <a:fld id="{57AF16DE-A0D5-4438-950F-5B1E159C2C28}" type="slidenum">
              <a:rPr lang="en-US" smtClean="0"/>
              <a:pPr/>
              <a:t>3</a:t>
            </a:fld>
            <a:endParaRPr lang="en-US" dirty="0"/>
          </a:p>
        </p:txBody>
      </p:sp>
      <p:sp>
        <p:nvSpPr>
          <p:cNvPr id="5" name="Título 4">
            <a:extLst>
              <a:ext uri="{FF2B5EF4-FFF2-40B4-BE49-F238E27FC236}">
                <a16:creationId xmlns:a16="http://schemas.microsoft.com/office/drawing/2014/main" id="{4FF4B75A-6399-FA41-BC32-758EA77FBFDB}"/>
              </a:ext>
            </a:extLst>
          </p:cNvPr>
          <p:cNvSpPr>
            <a:spLocks noGrp="1"/>
          </p:cNvSpPr>
          <p:nvPr>
            <p:ph type="title"/>
          </p:nvPr>
        </p:nvSpPr>
        <p:spPr/>
        <p:txBody>
          <a:bodyPr/>
          <a:lstStyle/>
          <a:p>
            <a:r>
              <a:rPr lang="es-ES" dirty="0"/>
              <a:t>Introducción</a:t>
            </a:r>
          </a:p>
        </p:txBody>
      </p:sp>
      <p:pic>
        <p:nvPicPr>
          <p:cNvPr id="4" name="Imagen 3" descr="Forma&#10;&#10;Descripción generada automáticamente con confianza baja">
            <a:extLst>
              <a:ext uri="{FF2B5EF4-FFF2-40B4-BE49-F238E27FC236}">
                <a16:creationId xmlns:a16="http://schemas.microsoft.com/office/drawing/2014/main" id="{CF703908-D588-4C70-BAE2-1DD8E24878E9}"/>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2305050" y="2596365"/>
            <a:ext cx="2178050" cy="2178050"/>
          </a:xfrm>
          <a:prstGeom prst="rect">
            <a:avLst/>
          </a:prstGeom>
        </p:spPr>
      </p:pic>
      <p:sp>
        <p:nvSpPr>
          <p:cNvPr id="6" name="CuadroTexto 5">
            <a:extLst>
              <a:ext uri="{FF2B5EF4-FFF2-40B4-BE49-F238E27FC236}">
                <a16:creationId xmlns:a16="http://schemas.microsoft.com/office/drawing/2014/main" id="{329D616A-3B54-409B-BC51-7CB7A41AC8E6}"/>
              </a:ext>
            </a:extLst>
          </p:cNvPr>
          <p:cNvSpPr txBox="1"/>
          <p:nvPr/>
        </p:nvSpPr>
        <p:spPr>
          <a:xfrm>
            <a:off x="407590" y="2531228"/>
            <a:ext cx="1190625" cy="2862322"/>
          </a:xfrm>
          <a:prstGeom prst="rect">
            <a:avLst/>
          </a:prstGeom>
          <a:noFill/>
        </p:spPr>
        <p:txBody>
          <a:bodyPr wrap="square" rtlCol="0">
            <a:spAutoFit/>
          </a:bodyPr>
          <a:lstStyle/>
          <a:p>
            <a:r>
              <a:rPr lang="es-ES" sz="3600" dirty="0"/>
              <a:t>2020 </a:t>
            </a:r>
          </a:p>
          <a:p>
            <a:endParaRPr lang="es-ES" sz="3600" dirty="0"/>
          </a:p>
          <a:p>
            <a:r>
              <a:rPr lang="es-ES" sz="3600" dirty="0"/>
              <a:t>   -</a:t>
            </a:r>
          </a:p>
          <a:p>
            <a:endParaRPr lang="es-ES" sz="3600" dirty="0"/>
          </a:p>
          <a:p>
            <a:r>
              <a:rPr lang="es-ES" sz="3600" dirty="0"/>
              <a:t>2021</a:t>
            </a:r>
          </a:p>
        </p:txBody>
      </p:sp>
      <p:pic>
        <p:nvPicPr>
          <p:cNvPr id="10" name="Imagen 9" descr="Icono&#10;&#10;Descripción generada automáticamente">
            <a:extLst>
              <a:ext uri="{FF2B5EF4-FFF2-40B4-BE49-F238E27FC236}">
                <a16:creationId xmlns:a16="http://schemas.microsoft.com/office/drawing/2014/main" id="{598EA6DF-79DE-4FCA-9C80-3E222E6B3937}"/>
              </a:ext>
            </a:extLst>
          </p:cNvPr>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5194102" y="2531228"/>
            <a:ext cx="2372915" cy="2372915"/>
          </a:xfrm>
          <a:prstGeom prst="rect">
            <a:avLst/>
          </a:prstGeom>
        </p:spPr>
      </p:pic>
      <p:pic>
        <p:nvPicPr>
          <p:cNvPr id="14" name="Gráfico 13" descr="Cerrar contorno">
            <a:extLst>
              <a:ext uri="{FF2B5EF4-FFF2-40B4-BE49-F238E27FC236}">
                <a16:creationId xmlns:a16="http://schemas.microsoft.com/office/drawing/2014/main" id="{D174AD40-5FB8-4048-BDBF-75D4759AB3E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153944" y="2876549"/>
            <a:ext cx="2124075" cy="2124075"/>
          </a:xfrm>
          <a:prstGeom prst="rect">
            <a:avLst/>
          </a:prstGeom>
        </p:spPr>
      </p:pic>
      <p:pic>
        <p:nvPicPr>
          <p:cNvPr id="16" name="Imagen 15" descr="Icono&#10;&#10;Descripción generada automáticamente">
            <a:extLst>
              <a:ext uri="{FF2B5EF4-FFF2-40B4-BE49-F238E27FC236}">
                <a16:creationId xmlns:a16="http://schemas.microsoft.com/office/drawing/2014/main" id="{FF05CAE1-0506-4D9A-A3A9-4DB2BD0C7F87}"/>
              </a:ext>
            </a:extLst>
          </p:cNvPr>
          <p:cNvPicPr>
            <a:picLocks noChangeAspect="1"/>
          </p:cNvPicPr>
          <p:nvPr/>
        </p:nvPicPr>
        <p:blipFill rotWithShape="1">
          <a:blip r:embed="rId7" cstate="email">
            <a:extLst>
              <a:ext uri="{28A0092B-C50C-407E-A947-70E740481C1C}">
                <a14:useLocalDpi xmlns:a14="http://schemas.microsoft.com/office/drawing/2010/main" val="0"/>
              </a:ext>
            </a:extLst>
          </a:blip>
          <a:srcRect l="14450" t="9722" r="14450" b="17083"/>
          <a:stretch/>
        </p:blipFill>
        <p:spPr>
          <a:xfrm>
            <a:off x="8638778" y="2255589"/>
            <a:ext cx="2572014" cy="2859602"/>
          </a:xfrm>
          <a:prstGeom prst="rect">
            <a:avLst/>
          </a:prstGeom>
        </p:spPr>
      </p:pic>
    </p:spTree>
    <p:extLst>
      <p:ext uri="{BB962C8B-B14F-4D97-AF65-F5344CB8AC3E}">
        <p14:creationId xmlns:p14="http://schemas.microsoft.com/office/powerpoint/2010/main" val="3799871692"/>
      </p:ext>
    </p:extLst>
  </p:cSld>
  <p:clrMapOvr>
    <a:masterClrMapping/>
  </p:clrMapOvr>
  <mc:AlternateContent xmlns:mc="http://schemas.openxmlformats.org/markup-compatibility/2006" xmlns:p14="http://schemas.microsoft.com/office/powerpoint/2010/main">
    <mc:Choice Requires="p14">
      <p:transition spd="slow" p14:dur="20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656DABD8-262F-1540-8AE1-3C73BBE9066D}"/>
              </a:ext>
            </a:extLst>
          </p:cNvPr>
          <p:cNvSpPr>
            <a:spLocks noGrp="1"/>
          </p:cNvSpPr>
          <p:nvPr>
            <p:ph type="sldNum" sz="quarter" idx="12"/>
          </p:nvPr>
        </p:nvSpPr>
        <p:spPr/>
        <p:txBody>
          <a:bodyPr/>
          <a:lstStyle/>
          <a:p>
            <a:fld id="{57AF16DE-A0D5-4438-950F-5B1E159C2C28}" type="slidenum">
              <a:rPr lang="en-US" smtClean="0"/>
              <a:pPr/>
              <a:t>30</a:t>
            </a:fld>
            <a:endParaRPr lang="en-US" dirty="0"/>
          </a:p>
        </p:txBody>
      </p:sp>
      <p:sp>
        <p:nvSpPr>
          <p:cNvPr id="4" name="CuadroTexto 3">
            <a:extLst>
              <a:ext uri="{FF2B5EF4-FFF2-40B4-BE49-F238E27FC236}">
                <a16:creationId xmlns:a16="http://schemas.microsoft.com/office/drawing/2014/main" id="{B03F8176-7178-4897-AEBE-CD57F6559827}"/>
              </a:ext>
            </a:extLst>
          </p:cNvPr>
          <p:cNvSpPr txBox="1"/>
          <p:nvPr/>
        </p:nvSpPr>
        <p:spPr>
          <a:xfrm>
            <a:off x="0" y="1543050"/>
            <a:ext cx="3238500" cy="3055901"/>
          </a:xfrm>
          <a:prstGeom prst="rect">
            <a:avLst/>
          </a:prstGeom>
          <a:noFill/>
        </p:spPr>
        <p:txBody>
          <a:bodyPr wrap="square" rtlCol="0">
            <a:spAutoFit/>
          </a:bodyPr>
          <a:lstStyle/>
          <a:p>
            <a:pPr marL="342900" indent="-342900">
              <a:buFont typeface="+mj-lt"/>
              <a:buAutoNum type="arabicPeriod"/>
            </a:pPr>
            <a:r>
              <a:rPr lang="es-ES" dirty="0">
                <a:solidFill>
                  <a:schemeClr val="bg1">
                    <a:lumMod val="75000"/>
                  </a:schemeClr>
                </a:solidFill>
              </a:rPr>
              <a:t>Lógica de envío de mensajes</a:t>
            </a:r>
          </a:p>
          <a:p>
            <a:pPr marL="342900" indent="-342900">
              <a:lnSpc>
                <a:spcPct val="200000"/>
              </a:lnSpc>
              <a:buFont typeface="+mj-lt"/>
              <a:buAutoNum type="arabicPeriod"/>
            </a:pPr>
            <a:r>
              <a:rPr lang="es-ES" dirty="0"/>
              <a:t>Lógica de envío de archivos</a:t>
            </a:r>
          </a:p>
          <a:p>
            <a:pPr marL="342900" indent="-342900">
              <a:lnSpc>
                <a:spcPct val="200000"/>
              </a:lnSpc>
              <a:buFont typeface="+mj-lt"/>
              <a:buAutoNum type="arabicPeriod"/>
            </a:pPr>
            <a:r>
              <a:rPr lang="es-ES" dirty="0">
                <a:solidFill>
                  <a:schemeClr val="bg1">
                    <a:lumMod val="75000"/>
                  </a:schemeClr>
                </a:solidFill>
              </a:rPr>
              <a:t>Ofrece temas y un diseño gráfico agradable</a:t>
            </a:r>
          </a:p>
          <a:p>
            <a:pPr marL="342900" indent="-342900">
              <a:lnSpc>
                <a:spcPct val="200000"/>
              </a:lnSpc>
              <a:buFont typeface="+mj-lt"/>
              <a:buAutoNum type="arabicPeriod"/>
            </a:pPr>
            <a:r>
              <a:rPr lang="es-ES" dirty="0">
                <a:solidFill>
                  <a:schemeClr val="bg1">
                    <a:lumMod val="75000"/>
                  </a:schemeClr>
                </a:solidFill>
              </a:rPr>
              <a:t>Ofrecer formas nuevas de comunicación</a:t>
            </a:r>
          </a:p>
        </p:txBody>
      </p:sp>
      <p:pic>
        <p:nvPicPr>
          <p:cNvPr id="2" name="EnvíoImagenGrande">
            <a:hlinkClick r:id="" action="ppaction://media"/>
            <a:extLst>
              <a:ext uri="{FF2B5EF4-FFF2-40B4-BE49-F238E27FC236}">
                <a16:creationId xmlns:a16="http://schemas.microsoft.com/office/drawing/2014/main" id="{56B49F51-A9F1-45F7-8598-A818D1FB8EE5}"/>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094566" y="1450619"/>
            <a:ext cx="8649759" cy="4865489"/>
          </a:xfrm>
          <a:prstGeom prst="rect">
            <a:avLst/>
          </a:prstGeom>
        </p:spPr>
      </p:pic>
      <p:sp>
        <p:nvSpPr>
          <p:cNvPr id="8" name="Título 5">
            <a:extLst>
              <a:ext uri="{FF2B5EF4-FFF2-40B4-BE49-F238E27FC236}">
                <a16:creationId xmlns:a16="http://schemas.microsoft.com/office/drawing/2014/main" id="{853B8A92-87DE-4415-8CF9-12A92BE45EC3}"/>
              </a:ext>
            </a:extLst>
          </p:cNvPr>
          <p:cNvSpPr>
            <a:spLocks noGrp="1"/>
          </p:cNvSpPr>
          <p:nvPr>
            <p:ph type="title"/>
          </p:nvPr>
        </p:nvSpPr>
        <p:spPr>
          <a:xfrm>
            <a:off x="1673612" y="55759"/>
            <a:ext cx="9474200" cy="1048215"/>
          </a:xfrm>
        </p:spPr>
        <p:txBody>
          <a:bodyPr/>
          <a:lstStyle/>
          <a:p>
            <a:r>
              <a:rPr lang="es-ES" dirty="0"/>
              <a:t>Implementación</a:t>
            </a:r>
          </a:p>
        </p:txBody>
      </p:sp>
    </p:spTree>
    <p:extLst>
      <p:ext uri="{BB962C8B-B14F-4D97-AF65-F5344CB8AC3E}">
        <p14:creationId xmlns:p14="http://schemas.microsoft.com/office/powerpoint/2010/main" val="1163172035"/>
      </p:ext>
    </p:extLst>
  </p:cSld>
  <p:clrMapOvr>
    <a:masterClrMapping/>
  </p:clrMapOvr>
  <mc:AlternateContent xmlns:mc="http://schemas.openxmlformats.org/markup-compatibility/2006" xmlns:p14="http://schemas.microsoft.com/office/powerpoint/2010/main">
    <mc:Choice Requires="p14">
      <p:transition spd="slow" p14:dur="20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898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656DABD8-262F-1540-8AE1-3C73BBE9066D}"/>
              </a:ext>
            </a:extLst>
          </p:cNvPr>
          <p:cNvSpPr>
            <a:spLocks noGrp="1"/>
          </p:cNvSpPr>
          <p:nvPr>
            <p:ph type="sldNum" sz="quarter" idx="12"/>
          </p:nvPr>
        </p:nvSpPr>
        <p:spPr/>
        <p:txBody>
          <a:bodyPr/>
          <a:lstStyle/>
          <a:p>
            <a:fld id="{57AF16DE-A0D5-4438-950F-5B1E159C2C28}" type="slidenum">
              <a:rPr lang="en-US" smtClean="0"/>
              <a:pPr/>
              <a:t>31</a:t>
            </a:fld>
            <a:endParaRPr lang="en-US" dirty="0"/>
          </a:p>
        </p:txBody>
      </p:sp>
      <p:sp>
        <p:nvSpPr>
          <p:cNvPr id="4" name="CuadroTexto 3">
            <a:extLst>
              <a:ext uri="{FF2B5EF4-FFF2-40B4-BE49-F238E27FC236}">
                <a16:creationId xmlns:a16="http://schemas.microsoft.com/office/drawing/2014/main" id="{B03F8176-7178-4897-AEBE-CD57F6559827}"/>
              </a:ext>
            </a:extLst>
          </p:cNvPr>
          <p:cNvSpPr txBox="1"/>
          <p:nvPr/>
        </p:nvSpPr>
        <p:spPr>
          <a:xfrm>
            <a:off x="0" y="1543050"/>
            <a:ext cx="3238500" cy="3055901"/>
          </a:xfrm>
          <a:prstGeom prst="rect">
            <a:avLst/>
          </a:prstGeom>
          <a:noFill/>
        </p:spPr>
        <p:txBody>
          <a:bodyPr wrap="square" rtlCol="0">
            <a:spAutoFit/>
          </a:bodyPr>
          <a:lstStyle/>
          <a:p>
            <a:pPr marL="342900" indent="-342900">
              <a:buFont typeface="+mj-lt"/>
              <a:buAutoNum type="arabicPeriod"/>
            </a:pPr>
            <a:r>
              <a:rPr lang="es-ES" dirty="0">
                <a:solidFill>
                  <a:schemeClr val="bg1">
                    <a:lumMod val="75000"/>
                  </a:schemeClr>
                </a:solidFill>
              </a:rPr>
              <a:t>Lógica de envío de mensajes</a:t>
            </a:r>
          </a:p>
          <a:p>
            <a:pPr marL="342900" indent="-342900">
              <a:lnSpc>
                <a:spcPct val="200000"/>
              </a:lnSpc>
              <a:buFont typeface="+mj-lt"/>
              <a:buAutoNum type="arabicPeriod"/>
            </a:pPr>
            <a:r>
              <a:rPr lang="es-ES" dirty="0">
                <a:solidFill>
                  <a:schemeClr val="bg1">
                    <a:lumMod val="75000"/>
                  </a:schemeClr>
                </a:solidFill>
              </a:rPr>
              <a:t>Lógica de envío de archivos</a:t>
            </a:r>
          </a:p>
          <a:p>
            <a:pPr marL="342900" indent="-342900">
              <a:lnSpc>
                <a:spcPct val="200000"/>
              </a:lnSpc>
              <a:buFont typeface="+mj-lt"/>
              <a:buAutoNum type="arabicPeriod"/>
            </a:pPr>
            <a:r>
              <a:rPr lang="es-ES" dirty="0"/>
              <a:t>Ofrece temas y un diseño gráfico agradable</a:t>
            </a:r>
          </a:p>
          <a:p>
            <a:pPr marL="342900" indent="-342900">
              <a:lnSpc>
                <a:spcPct val="200000"/>
              </a:lnSpc>
              <a:buFont typeface="+mj-lt"/>
              <a:buAutoNum type="arabicPeriod"/>
            </a:pPr>
            <a:r>
              <a:rPr lang="es-ES" dirty="0">
                <a:solidFill>
                  <a:schemeClr val="bg1">
                    <a:lumMod val="75000"/>
                  </a:schemeClr>
                </a:solidFill>
              </a:rPr>
              <a:t>Ofrecer formas nuevas de comunicación</a:t>
            </a:r>
          </a:p>
        </p:txBody>
      </p:sp>
      <p:pic>
        <p:nvPicPr>
          <p:cNvPr id="11" name="Imagen 10">
            <a:extLst>
              <a:ext uri="{FF2B5EF4-FFF2-40B4-BE49-F238E27FC236}">
                <a16:creationId xmlns:a16="http://schemas.microsoft.com/office/drawing/2014/main" id="{18897415-0BAD-4F44-9DCA-940565FC2269}"/>
              </a:ext>
            </a:extLst>
          </p:cNvPr>
          <p:cNvPicPr>
            <a:picLocks noChangeAspect="1"/>
          </p:cNvPicPr>
          <p:nvPr/>
        </p:nvPicPr>
        <p:blipFill>
          <a:blip r:embed="rId3" cstate="email">
            <a:extLst>
              <a:ext uri="{28A0092B-C50C-407E-A947-70E740481C1C}">
                <a14:useLocalDpi xmlns:a14="http://schemas.microsoft.com/office/drawing/2010/main" val="0"/>
              </a:ext>
            </a:extLst>
          </a:blip>
          <a:srcRect/>
          <a:stretch/>
        </p:blipFill>
        <p:spPr>
          <a:xfrm>
            <a:off x="3076575" y="1542351"/>
            <a:ext cx="8715374" cy="4902397"/>
          </a:xfrm>
          <a:prstGeom prst="rect">
            <a:avLst/>
          </a:prstGeom>
        </p:spPr>
      </p:pic>
      <p:sp>
        <p:nvSpPr>
          <p:cNvPr id="8" name="Título 5">
            <a:extLst>
              <a:ext uri="{FF2B5EF4-FFF2-40B4-BE49-F238E27FC236}">
                <a16:creationId xmlns:a16="http://schemas.microsoft.com/office/drawing/2014/main" id="{DC031A54-D79D-4BD6-B3C9-4E3DE9CD7A3F}"/>
              </a:ext>
            </a:extLst>
          </p:cNvPr>
          <p:cNvSpPr>
            <a:spLocks noGrp="1"/>
          </p:cNvSpPr>
          <p:nvPr>
            <p:ph type="title"/>
          </p:nvPr>
        </p:nvSpPr>
        <p:spPr>
          <a:xfrm>
            <a:off x="1673612" y="55759"/>
            <a:ext cx="9474200" cy="1048215"/>
          </a:xfrm>
        </p:spPr>
        <p:txBody>
          <a:bodyPr/>
          <a:lstStyle/>
          <a:p>
            <a:r>
              <a:rPr lang="es-ES" dirty="0"/>
              <a:t>Implementación</a:t>
            </a:r>
          </a:p>
        </p:txBody>
      </p:sp>
    </p:spTree>
    <p:extLst>
      <p:ext uri="{BB962C8B-B14F-4D97-AF65-F5344CB8AC3E}">
        <p14:creationId xmlns:p14="http://schemas.microsoft.com/office/powerpoint/2010/main" val="1893312206"/>
      </p:ext>
    </p:extLst>
  </p:cSld>
  <p:clrMapOvr>
    <a:masterClrMapping/>
  </p:clrMapOvr>
  <mc:AlternateContent xmlns:mc="http://schemas.openxmlformats.org/markup-compatibility/2006" xmlns:p14="http://schemas.microsoft.com/office/powerpoint/2010/main">
    <mc:Choice Requires="p14">
      <p:transition spd="slow" p14:dur="20000" advClick="0"/>
    </mc:Choice>
    <mc:Fallback xmlns="">
      <p:transition spd="slow" advClick="0"/>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656DABD8-262F-1540-8AE1-3C73BBE9066D}"/>
              </a:ext>
            </a:extLst>
          </p:cNvPr>
          <p:cNvSpPr>
            <a:spLocks noGrp="1"/>
          </p:cNvSpPr>
          <p:nvPr>
            <p:ph type="sldNum" sz="quarter" idx="12"/>
          </p:nvPr>
        </p:nvSpPr>
        <p:spPr/>
        <p:txBody>
          <a:bodyPr/>
          <a:lstStyle/>
          <a:p>
            <a:fld id="{57AF16DE-A0D5-4438-950F-5B1E159C2C28}" type="slidenum">
              <a:rPr lang="en-US" smtClean="0"/>
              <a:pPr/>
              <a:t>32</a:t>
            </a:fld>
            <a:endParaRPr lang="en-US" dirty="0"/>
          </a:p>
        </p:txBody>
      </p:sp>
      <p:sp>
        <p:nvSpPr>
          <p:cNvPr id="4" name="CuadroTexto 3">
            <a:extLst>
              <a:ext uri="{FF2B5EF4-FFF2-40B4-BE49-F238E27FC236}">
                <a16:creationId xmlns:a16="http://schemas.microsoft.com/office/drawing/2014/main" id="{B03F8176-7178-4897-AEBE-CD57F6559827}"/>
              </a:ext>
            </a:extLst>
          </p:cNvPr>
          <p:cNvSpPr txBox="1"/>
          <p:nvPr/>
        </p:nvSpPr>
        <p:spPr>
          <a:xfrm>
            <a:off x="0" y="1543050"/>
            <a:ext cx="3238500" cy="3055901"/>
          </a:xfrm>
          <a:prstGeom prst="rect">
            <a:avLst/>
          </a:prstGeom>
          <a:noFill/>
        </p:spPr>
        <p:txBody>
          <a:bodyPr wrap="square" rtlCol="0">
            <a:spAutoFit/>
          </a:bodyPr>
          <a:lstStyle/>
          <a:p>
            <a:pPr marL="342900" indent="-342900">
              <a:buFont typeface="+mj-lt"/>
              <a:buAutoNum type="arabicPeriod"/>
            </a:pPr>
            <a:r>
              <a:rPr lang="es-ES" dirty="0">
                <a:solidFill>
                  <a:schemeClr val="bg1">
                    <a:lumMod val="75000"/>
                  </a:schemeClr>
                </a:solidFill>
              </a:rPr>
              <a:t>Lógica de envío de mensajes</a:t>
            </a:r>
          </a:p>
          <a:p>
            <a:pPr marL="342900" indent="-342900">
              <a:lnSpc>
                <a:spcPct val="200000"/>
              </a:lnSpc>
              <a:buFont typeface="+mj-lt"/>
              <a:buAutoNum type="arabicPeriod"/>
            </a:pPr>
            <a:r>
              <a:rPr lang="es-ES" dirty="0">
                <a:solidFill>
                  <a:schemeClr val="bg1">
                    <a:lumMod val="75000"/>
                  </a:schemeClr>
                </a:solidFill>
              </a:rPr>
              <a:t>Lógica de envío de archivos</a:t>
            </a:r>
          </a:p>
          <a:p>
            <a:pPr marL="342900" indent="-342900">
              <a:lnSpc>
                <a:spcPct val="200000"/>
              </a:lnSpc>
              <a:buFont typeface="+mj-lt"/>
              <a:buAutoNum type="arabicPeriod"/>
            </a:pPr>
            <a:r>
              <a:rPr lang="es-ES" dirty="0"/>
              <a:t>Ofrece temas y un diseño gráfico agradable</a:t>
            </a:r>
          </a:p>
          <a:p>
            <a:pPr marL="342900" indent="-342900">
              <a:lnSpc>
                <a:spcPct val="200000"/>
              </a:lnSpc>
              <a:buFont typeface="+mj-lt"/>
              <a:buAutoNum type="arabicPeriod"/>
            </a:pPr>
            <a:r>
              <a:rPr lang="es-ES" dirty="0">
                <a:solidFill>
                  <a:schemeClr val="bg1">
                    <a:lumMod val="75000"/>
                  </a:schemeClr>
                </a:solidFill>
              </a:rPr>
              <a:t>Ofrecer formas nuevas de comunicación</a:t>
            </a:r>
          </a:p>
        </p:txBody>
      </p:sp>
      <p:pic>
        <p:nvPicPr>
          <p:cNvPr id="7" name="Imagen 6" descr="Forma&#10;&#10;Descripción generada automáticamente con confianza baja">
            <a:extLst>
              <a:ext uri="{FF2B5EF4-FFF2-40B4-BE49-F238E27FC236}">
                <a16:creationId xmlns:a16="http://schemas.microsoft.com/office/drawing/2014/main" id="{2EBAF1F0-14C1-4C59-8622-16E149B326D5}"/>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077341" y="2412985"/>
            <a:ext cx="1814559" cy="1814559"/>
          </a:xfrm>
          <a:prstGeom prst="rect">
            <a:avLst/>
          </a:prstGeom>
        </p:spPr>
      </p:pic>
      <p:pic>
        <p:nvPicPr>
          <p:cNvPr id="8" name="Imagen 7" descr="Logotipo, Icono&#10;&#10;Descripción generada automáticamente">
            <a:extLst>
              <a:ext uri="{FF2B5EF4-FFF2-40B4-BE49-F238E27FC236}">
                <a16:creationId xmlns:a16="http://schemas.microsoft.com/office/drawing/2014/main" id="{74785541-7FA0-474C-9818-E3B0AD44F365}"/>
              </a:ext>
            </a:extLst>
          </p:cNvPr>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8442645" y="2551212"/>
            <a:ext cx="1578161" cy="1538106"/>
          </a:xfrm>
          <a:prstGeom prst="rect">
            <a:avLst/>
          </a:prstGeom>
        </p:spPr>
      </p:pic>
      <p:sp>
        <p:nvSpPr>
          <p:cNvPr id="9" name="Título 5">
            <a:extLst>
              <a:ext uri="{FF2B5EF4-FFF2-40B4-BE49-F238E27FC236}">
                <a16:creationId xmlns:a16="http://schemas.microsoft.com/office/drawing/2014/main" id="{EE39DFD4-A464-4E0C-A8D3-8FA91C8C2BA5}"/>
              </a:ext>
            </a:extLst>
          </p:cNvPr>
          <p:cNvSpPr>
            <a:spLocks noGrp="1"/>
          </p:cNvSpPr>
          <p:nvPr>
            <p:ph type="title"/>
          </p:nvPr>
        </p:nvSpPr>
        <p:spPr>
          <a:xfrm>
            <a:off x="1673612" y="55759"/>
            <a:ext cx="9474200" cy="1048215"/>
          </a:xfrm>
        </p:spPr>
        <p:txBody>
          <a:bodyPr/>
          <a:lstStyle/>
          <a:p>
            <a:r>
              <a:rPr lang="es-ES" dirty="0"/>
              <a:t>Implementación</a:t>
            </a:r>
          </a:p>
        </p:txBody>
      </p:sp>
    </p:spTree>
    <p:extLst>
      <p:ext uri="{BB962C8B-B14F-4D97-AF65-F5344CB8AC3E}">
        <p14:creationId xmlns:p14="http://schemas.microsoft.com/office/powerpoint/2010/main" val="4268041023"/>
      </p:ext>
    </p:extLst>
  </p:cSld>
  <p:clrMapOvr>
    <a:masterClrMapping/>
  </p:clrMapOvr>
  <mc:AlternateContent xmlns:mc="http://schemas.openxmlformats.org/markup-compatibility/2006" xmlns:p14="http://schemas.microsoft.com/office/powerpoint/2010/main">
    <mc:Choice Requires="p14">
      <p:transition spd="slow" p14:dur="20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656DABD8-262F-1540-8AE1-3C73BBE9066D}"/>
              </a:ext>
            </a:extLst>
          </p:cNvPr>
          <p:cNvSpPr>
            <a:spLocks noGrp="1"/>
          </p:cNvSpPr>
          <p:nvPr>
            <p:ph type="sldNum" sz="quarter" idx="12"/>
          </p:nvPr>
        </p:nvSpPr>
        <p:spPr/>
        <p:txBody>
          <a:bodyPr/>
          <a:lstStyle/>
          <a:p>
            <a:fld id="{57AF16DE-A0D5-4438-950F-5B1E159C2C28}" type="slidenum">
              <a:rPr lang="en-US" smtClean="0"/>
              <a:pPr/>
              <a:t>33</a:t>
            </a:fld>
            <a:endParaRPr lang="en-US" dirty="0"/>
          </a:p>
        </p:txBody>
      </p:sp>
      <p:sp>
        <p:nvSpPr>
          <p:cNvPr id="4" name="CuadroTexto 3">
            <a:extLst>
              <a:ext uri="{FF2B5EF4-FFF2-40B4-BE49-F238E27FC236}">
                <a16:creationId xmlns:a16="http://schemas.microsoft.com/office/drawing/2014/main" id="{B03F8176-7178-4897-AEBE-CD57F6559827}"/>
              </a:ext>
            </a:extLst>
          </p:cNvPr>
          <p:cNvSpPr txBox="1"/>
          <p:nvPr/>
        </p:nvSpPr>
        <p:spPr>
          <a:xfrm>
            <a:off x="0" y="1543050"/>
            <a:ext cx="3238500" cy="3055901"/>
          </a:xfrm>
          <a:prstGeom prst="rect">
            <a:avLst/>
          </a:prstGeom>
          <a:noFill/>
        </p:spPr>
        <p:txBody>
          <a:bodyPr wrap="square" rtlCol="0">
            <a:spAutoFit/>
          </a:bodyPr>
          <a:lstStyle/>
          <a:p>
            <a:pPr marL="342900" indent="-342900">
              <a:buFont typeface="+mj-lt"/>
              <a:buAutoNum type="arabicPeriod"/>
            </a:pPr>
            <a:r>
              <a:rPr lang="es-ES" dirty="0">
                <a:solidFill>
                  <a:schemeClr val="bg1">
                    <a:lumMod val="75000"/>
                  </a:schemeClr>
                </a:solidFill>
              </a:rPr>
              <a:t>Lógica de envío de mensajes</a:t>
            </a:r>
          </a:p>
          <a:p>
            <a:pPr marL="342900" indent="-342900">
              <a:lnSpc>
                <a:spcPct val="200000"/>
              </a:lnSpc>
              <a:buFont typeface="+mj-lt"/>
              <a:buAutoNum type="arabicPeriod"/>
            </a:pPr>
            <a:r>
              <a:rPr lang="es-ES" dirty="0">
                <a:solidFill>
                  <a:schemeClr val="bg1">
                    <a:lumMod val="75000"/>
                  </a:schemeClr>
                </a:solidFill>
              </a:rPr>
              <a:t>Lógica de envío de archivos</a:t>
            </a:r>
          </a:p>
          <a:p>
            <a:pPr marL="342900" indent="-342900">
              <a:lnSpc>
                <a:spcPct val="200000"/>
              </a:lnSpc>
              <a:buFont typeface="+mj-lt"/>
              <a:buAutoNum type="arabicPeriod"/>
            </a:pPr>
            <a:r>
              <a:rPr lang="es-ES" dirty="0"/>
              <a:t>Ofrece temas y un diseño gráfico agradable</a:t>
            </a:r>
          </a:p>
          <a:p>
            <a:pPr marL="342900" indent="-342900">
              <a:lnSpc>
                <a:spcPct val="200000"/>
              </a:lnSpc>
              <a:buFont typeface="+mj-lt"/>
              <a:buAutoNum type="arabicPeriod"/>
            </a:pPr>
            <a:r>
              <a:rPr lang="es-ES" dirty="0">
                <a:solidFill>
                  <a:schemeClr val="bg1">
                    <a:lumMod val="75000"/>
                  </a:schemeClr>
                </a:solidFill>
              </a:rPr>
              <a:t>Ofrecer formas nuevas de comunicación</a:t>
            </a:r>
          </a:p>
        </p:txBody>
      </p:sp>
      <p:pic>
        <p:nvPicPr>
          <p:cNvPr id="5" name="Imagen 4" descr="Icono&#10;&#10;Descripción generada automáticamente">
            <a:extLst>
              <a:ext uri="{FF2B5EF4-FFF2-40B4-BE49-F238E27FC236}">
                <a16:creationId xmlns:a16="http://schemas.microsoft.com/office/drawing/2014/main" id="{42DB2F24-2F19-43F0-AD93-08C86F496ED5}"/>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209334" y="1550010"/>
            <a:ext cx="1773331" cy="1773331"/>
          </a:xfrm>
          <a:prstGeom prst="rect">
            <a:avLst/>
          </a:prstGeom>
          <a:ln>
            <a:noFill/>
          </a:ln>
          <a:effectLst>
            <a:outerShdw blurRad="292100" dist="139700" dir="2700000" algn="tl" rotWithShape="0">
              <a:srgbClr val="333333">
                <a:alpha val="65000"/>
              </a:srgbClr>
            </a:outerShdw>
          </a:effectLst>
        </p:spPr>
      </p:pic>
      <p:pic>
        <p:nvPicPr>
          <p:cNvPr id="10" name="Imagen 9" descr="Icono&#10;&#10;Descripción generada automáticamente">
            <a:extLst>
              <a:ext uri="{FF2B5EF4-FFF2-40B4-BE49-F238E27FC236}">
                <a16:creationId xmlns:a16="http://schemas.microsoft.com/office/drawing/2014/main" id="{F8F3A890-6A25-48B7-99FE-B21BD9F573FA}"/>
              </a:ext>
            </a:extLst>
          </p:cNvPr>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6799889" y="1595554"/>
            <a:ext cx="1773331" cy="1773331"/>
          </a:xfrm>
          <a:prstGeom prst="rect">
            <a:avLst/>
          </a:prstGeom>
          <a:ln>
            <a:noFill/>
          </a:ln>
          <a:effectLst>
            <a:outerShdw blurRad="292100" dist="139700" dir="2700000" algn="tl" rotWithShape="0">
              <a:srgbClr val="333333">
                <a:alpha val="65000"/>
              </a:srgbClr>
            </a:outerShdw>
          </a:effectLst>
        </p:spPr>
      </p:pic>
      <p:pic>
        <p:nvPicPr>
          <p:cNvPr id="12" name="Imagen 11" descr="Icono&#10;&#10;Descripción generada automáticamente">
            <a:extLst>
              <a:ext uri="{FF2B5EF4-FFF2-40B4-BE49-F238E27FC236}">
                <a16:creationId xmlns:a16="http://schemas.microsoft.com/office/drawing/2014/main" id="{6CC6E197-88F2-46E5-BF96-8E0A3A9585B1}"/>
              </a:ext>
            </a:extLst>
          </p:cNvPr>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8390443" y="1595554"/>
            <a:ext cx="1773331" cy="1773331"/>
          </a:xfrm>
          <a:prstGeom prst="rect">
            <a:avLst/>
          </a:prstGeom>
          <a:ln>
            <a:noFill/>
          </a:ln>
          <a:effectLst>
            <a:outerShdw blurRad="292100" dist="139700" dir="2700000" algn="tl" rotWithShape="0">
              <a:srgbClr val="333333">
                <a:alpha val="65000"/>
              </a:srgbClr>
            </a:outerShdw>
          </a:effectLst>
        </p:spPr>
      </p:pic>
      <p:pic>
        <p:nvPicPr>
          <p:cNvPr id="14" name="Imagen 13" descr="Icono&#10;&#10;Descripción generada automáticamente">
            <a:extLst>
              <a:ext uri="{FF2B5EF4-FFF2-40B4-BE49-F238E27FC236}">
                <a16:creationId xmlns:a16="http://schemas.microsoft.com/office/drawing/2014/main" id="{3C63DCFA-0AB6-456B-A9E4-6B13D4729DF8}"/>
              </a:ext>
            </a:extLst>
          </p:cNvPr>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a:off x="3245863" y="4123999"/>
            <a:ext cx="1773331" cy="177333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6" name="Imagen 15" descr="Imagen en blanco y negro&#10;&#10;Descripción generada automáticamente con confianza media">
            <a:extLst>
              <a:ext uri="{FF2B5EF4-FFF2-40B4-BE49-F238E27FC236}">
                <a16:creationId xmlns:a16="http://schemas.microsoft.com/office/drawing/2014/main" id="{FEAF55DD-B34A-4E83-8AFF-C718ECDDA21B}"/>
              </a:ext>
            </a:extLst>
          </p:cNvPr>
          <p:cNvPicPr>
            <a:picLocks noChangeAspect="1"/>
          </p:cNvPicPr>
          <p:nvPr/>
        </p:nvPicPr>
        <p:blipFill>
          <a:blip r:embed="rId7" cstate="email">
            <a:extLst>
              <a:ext uri="{28A0092B-C50C-407E-A947-70E740481C1C}">
                <a14:useLocalDpi xmlns:a14="http://schemas.microsoft.com/office/drawing/2010/main" val="0"/>
              </a:ext>
            </a:extLst>
          </a:blip>
          <a:stretch>
            <a:fillRect/>
          </a:stretch>
        </p:blipFill>
        <p:spPr>
          <a:xfrm>
            <a:off x="5026558" y="4123998"/>
            <a:ext cx="1773331" cy="1773331"/>
          </a:xfrm>
          <a:prstGeom prst="rect">
            <a:avLst/>
          </a:prstGeom>
        </p:spPr>
      </p:pic>
      <p:pic>
        <p:nvPicPr>
          <p:cNvPr id="18" name="Imagen 17" descr="Icono&#10;&#10;Descripción generada automáticamente">
            <a:extLst>
              <a:ext uri="{FF2B5EF4-FFF2-40B4-BE49-F238E27FC236}">
                <a16:creationId xmlns:a16="http://schemas.microsoft.com/office/drawing/2014/main" id="{44D06F46-906A-4372-B9B1-CBD485B206B4}"/>
              </a:ext>
            </a:extLst>
          </p:cNvPr>
          <p:cNvPicPr>
            <a:picLocks noChangeAspect="1"/>
          </p:cNvPicPr>
          <p:nvPr/>
        </p:nvPicPr>
        <p:blipFill>
          <a:blip r:embed="rId8" cstate="email">
            <a:extLst>
              <a:ext uri="{28A0092B-C50C-407E-A947-70E740481C1C}">
                <a14:useLocalDpi xmlns:a14="http://schemas.microsoft.com/office/drawing/2010/main" val="0"/>
              </a:ext>
            </a:extLst>
          </a:blip>
          <a:stretch>
            <a:fillRect/>
          </a:stretch>
        </p:blipFill>
        <p:spPr>
          <a:xfrm>
            <a:off x="8521424" y="3860465"/>
            <a:ext cx="2216663" cy="2216663"/>
          </a:xfrm>
          <a:prstGeom prst="ellipse">
            <a:avLst/>
          </a:prstGeom>
          <a:solidFill>
            <a:schemeClr val="tx1"/>
          </a:solidFill>
          <a:ln w="63500" cap="rnd">
            <a:solidFill>
              <a:schemeClr val="tx1"/>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3" name="Título 5">
            <a:extLst>
              <a:ext uri="{FF2B5EF4-FFF2-40B4-BE49-F238E27FC236}">
                <a16:creationId xmlns:a16="http://schemas.microsoft.com/office/drawing/2014/main" id="{3FE9C868-529D-4F59-A5B0-83549AB97F8D}"/>
              </a:ext>
            </a:extLst>
          </p:cNvPr>
          <p:cNvSpPr>
            <a:spLocks noGrp="1"/>
          </p:cNvSpPr>
          <p:nvPr>
            <p:ph type="title"/>
          </p:nvPr>
        </p:nvSpPr>
        <p:spPr>
          <a:xfrm>
            <a:off x="1673612" y="55759"/>
            <a:ext cx="9474200" cy="1048215"/>
          </a:xfrm>
        </p:spPr>
        <p:txBody>
          <a:bodyPr/>
          <a:lstStyle/>
          <a:p>
            <a:r>
              <a:rPr lang="es-ES" dirty="0"/>
              <a:t>Implementación</a:t>
            </a:r>
          </a:p>
        </p:txBody>
      </p:sp>
    </p:spTree>
    <p:extLst>
      <p:ext uri="{BB962C8B-B14F-4D97-AF65-F5344CB8AC3E}">
        <p14:creationId xmlns:p14="http://schemas.microsoft.com/office/powerpoint/2010/main" val="873319769"/>
      </p:ext>
    </p:extLst>
  </p:cSld>
  <p:clrMapOvr>
    <a:masterClrMapping/>
  </p:clrMapOvr>
  <mc:AlternateContent xmlns:mc="http://schemas.openxmlformats.org/markup-compatibility/2006" xmlns:p14="http://schemas.microsoft.com/office/powerpoint/2010/main">
    <mc:Choice Requires="p14">
      <p:transition spd="slow" p14:dur="20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656DABD8-262F-1540-8AE1-3C73BBE9066D}"/>
              </a:ext>
            </a:extLst>
          </p:cNvPr>
          <p:cNvSpPr>
            <a:spLocks noGrp="1"/>
          </p:cNvSpPr>
          <p:nvPr>
            <p:ph type="sldNum" sz="quarter" idx="12"/>
          </p:nvPr>
        </p:nvSpPr>
        <p:spPr/>
        <p:txBody>
          <a:bodyPr/>
          <a:lstStyle/>
          <a:p>
            <a:fld id="{57AF16DE-A0D5-4438-950F-5B1E159C2C28}" type="slidenum">
              <a:rPr lang="en-US" smtClean="0"/>
              <a:pPr/>
              <a:t>34</a:t>
            </a:fld>
            <a:endParaRPr lang="en-US" dirty="0"/>
          </a:p>
        </p:txBody>
      </p:sp>
      <p:sp>
        <p:nvSpPr>
          <p:cNvPr id="4" name="CuadroTexto 3">
            <a:extLst>
              <a:ext uri="{FF2B5EF4-FFF2-40B4-BE49-F238E27FC236}">
                <a16:creationId xmlns:a16="http://schemas.microsoft.com/office/drawing/2014/main" id="{B03F8176-7178-4897-AEBE-CD57F6559827}"/>
              </a:ext>
            </a:extLst>
          </p:cNvPr>
          <p:cNvSpPr txBox="1"/>
          <p:nvPr/>
        </p:nvSpPr>
        <p:spPr>
          <a:xfrm>
            <a:off x="0" y="1543050"/>
            <a:ext cx="3238500" cy="3055901"/>
          </a:xfrm>
          <a:prstGeom prst="rect">
            <a:avLst/>
          </a:prstGeom>
          <a:noFill/>
        </p:spPr>
        <p:txBody>
          <a:bodyPr wrap="square" rtlCol="0">
            <a:spAutoFit/>
          </a:bodyPr>
          <a:lstStyle/>
          <a:p>
            <a:pPr marL="342900" indent="-342900">
              <a:buFont typeface="+mj-lt"/>
              <a:buAutoNum type="arabicPeriod"/>
            </a:pPr>
            <a:r>
              <a:rPr lang="es-ES" dirty="0">
                <a:solidFill>
                  <a:schemeClr val="bg1">
                    <a:lumMod val="75000"/>
                  </a:schemeClr>
                </a:solidFill>
              </a:rPr>
              <a:t>Lógica de envío de mensajes</a:t>
            </a:r>
          </a:p>
          <a:p>
            <a:pPr marL="342900" indent="-342900">
              <a:lnSpc>
                <a:spcPct val="200000"/>
              </a:lnSpc>
              <a:buFont typeface="+mj-lt"/>
              <a:buAutoNum type="arabicPeriod"/>
            </a:pPr>
            <a:r>
              <a:rPr lang="es-ES" dirty="0">
                <a:solidFill>
                  <a:schemeClr val="bg1">
                    <a:lumMod val="75000"/>
                  </a:schemeClr>
                </a:solidFill>
              </a:rPr>
              <a:t>Lógica de envío de archivos</a:t>
            </a:r>
          </a:p>
          <a:p>
            <a:pPr marL="342900" indent="-342900">
              <a:lnSpc>
                <a:spcPct val="200000"/>
              </a:lnSpc>
              <a:buFont typeface="+mj-lt"/>
              <a:buAutoNum type="arabicPeriod"/>
            </a:pPr>
            <a:r>
              <a:rPr lang="es-ES" dirty="0"/>
              <a:t>Ofrece temas y un diseño gráfico agradable</a:t>
            </a:r>
          </a:p>
          <a:p>
            <a:pPr marL="342900" indent="-342900">
              <a:lnSpc>
                <a:spcPct val="200000"/>
              </a:lnSpc>
              <a:buFont typeface="+mj-lt"/>
              <a:buAutoNum type="arabicPeriod"/>
            </a:pPr>
            <a:r>
              <a:rPr lang="es-ES" dirty="0">
                <a:solidFill>
                  <a:schemeClr val="bg1">
                    <a:lumMod val="75000"/>
                  </a:schemeClr>
                </a:solidFill>
              </a:rPr>
              <a:t>Ofrecer formas nuevas de comunicación</a:t>
            </a:r>
          </a:p>
        </p:txBody>
      </p:sp>
      <p:pic>
        <p:nvPicPr>
          <p:cNvPr id="7" name="Imagen 6" descr="Patrón de fondo&#10;&#10;Descripción generada automáticamente">
            <a:extLst>
              <a:ext uri="{FF2B5EF4-FFF2-40B4-BE49-F238E27FC236}">
                <a16:creationId xmlns:a16="http://schemas.microsoft.com/office/drawing/2014/main" id="{8305078F-7502-4DDE-92B8-035E6DB40F19}"/>
              </a:ext>
            </a:extLst>
          </p:cNvPr>
          <p:cNvPicPr>
            <a:picLocks noChangeAspect="1"/>
          </p:cNvPicPr>
          <p:nvPr/>
        </p:nvPicPr>
        <p:blipFill rotWithShape="1">
          <a:blip r:embed="rId3" cstate="email">
            <a:extLst>
              <a:ext uri="{28A0092B-C50C-407E-A947-70E740481C1C}">
                <a14:useLocalDpi xmlns:a14="http://schemas.microsoft.com/office/drawing/2010/main" val="0"/>
              </a:ext>
            </a:extLst>
          </a:blip>
          <a:srcRect r="51115"/>
          <a:stretch/>
        </p:blipFill>
        <p:spPr>
          <a:xfrm>
            <a:off x="3121127" y="1142836"/>
            <a:ext cx="3983228" cy="5408188"/>
          </a:xfrm>
          <a:prstGeom prst="rect">
            <a:avLst/>
          </a:prstGeom>
        </p:spPr>
      </p:pic>
      <p:pic>
        <p:nvPicPr>
          <p:cNvPr id="9" name="Imagen 8" descr="Patrón de fondo&#10;&#10;Descripción generada automáticamente">
            <a:extLst>
              <a:ext uri="{FF2B5EF4-FFF2-40B4-BE49-F238E27FC236}">
                <a16:creationId xmlns:a16="http://schemas.microsoft.com/office/drawing/2014/main" id="{1796C352-FC2E-4429-995C-C9F738B71888}"/>
              </a:ext>
            </a:extLst>
          </p:cNvPr>
          <p:cNvPicPr>
            <a:picLocks noChangeAspect="1"/>
          </p:cNvPicPr>
          <p:nvPr/>
        </p:nvPicPr>
        <p:blipFill rotWithShape="1">
          <a:blip r:embed="rId4" cstate="email">
            <a:extLst>
              <a:ext uri="{28A0092B-C50C-407E-A947-70E740481C1C}">
                <a14:useLocalDpi xmlns:a14="http://schemas.microsoft.com/office/drawing/2010/main" val="0"/>
              </a:ext>
            </a:extLst>
          </a:blip>
          <a:srcRect t="25653" r="82074" b="7575"/>
          <a:stretch/>
        </p:blipFill>
        <p:spPr>
          <a:xfrm>
            <a:off x="7104355" y="1142836"/>
            <a:ext cx="4375072" cy="5408188"/>
          </a:xfrm>
          <a:prstGeom prst="rect">
            <a:avLst/>
          </a:prstGeom>
        </p:spPr>
      </p:pic>
      <p:sp>
        <p:nvSpPr>
          <p:cNvPr id="10" name="Título 5">
            <a:extLst>
              <a:ext uri="{FF2B5EF4-FFF2-40B4-BE49-F238E27FC236}">
                <a16:creationId xmlns:a16="http://schemas.microsoft.com/office/drawing/2014/main" id="{27F93951-8E63-42A9-BFAE-62C2117AC6B5}"/>
              </a:ext>
            </a:extLst>
          </p:cNvPr>
          <p:cNvSpPr>
            <a:spLocks noGrp="1"/>
          </p:cNvSpPr>
          <p:nvPr>
            <p:ph type="title"/>
          </p:nvPr>
        </p:nvSpPr>
        <p:spPr>
          <a:xfrm>
            <a:off x="1673612" y="55759"/>
            <a:ext cx="9474200" cy="1048215"/>
          </a:xfrm>
        </p:spPr>
        <p:txBody>
          <a:bodyPr/>
          <a:lstStyle/>
          <a:p>
            <a:r>
              <a:rPr lang="es-ES" dirty="0"/>
              <a:t>Implementación</a:t>
            </a:r>
          </a:p>
        </p:txBody>
      </p:sp>
    </p:spTree>
    <p:extLst>
      <p:ext uri="{BB962C8B-B14F-4D97-AF65-F5344CB8AC3E}">
        <p14:creationId xmlns:p14="http://schemas.microsoft.com/office/powerpoint/2010/main" val="1413848461"/>
      </p:ext>
    </p:extLst>
  </p:cSld>
  <p:clrMapOvr>
    <a:masterClrMapping/>
  </p:clrMapOvr>
  <mc:AlternateContent xmlns:mc="http://schemas.openxmlformats.org/markup-compatibility/2006" xmlns:p14="http://schemas.microsoft.com/office/powerpoint/2010/main">
    <mc:Choice Requires="p14">
      <p:transition spd="slow" p14:dur="20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656DABD8-262F-1540-8AE1-3C73BBE9066D}"/>
              </a:ext>
            </a:extLst>
          </p:cNvPr>
          <p:cNvSpPr>
            <a:spLocks noGrp="1"/>
          </p:cNvSpPr>
          <p:nvPr>
            <p:ph type="sldNum" sz="quarter" idx="12"/>
          </p:nvPr>
        </p:nvSpPr>
        <p:spPr/>
        <p:txBody>
          <a:bodyPr/>
          <a:lstStyle/>
          <a:p>
            <a:fld id="{57AF16DE-A0D5-4438-950F-5B1E159C2C28}" type="slidenum">
              <a:rPr lang="en-US" smtClean="0"/>
              <a:pPr/>
              <a:t>35</a:t>
            </a:fld>
            <a:endParaRPr lang="en-US" dirty="0"/>
          </a:p>
        </p:txBody>
      </p:sp>
      <p:sp>
        <p:nvSpPr>
          <p:cNvPr id="4" name="CuadroTexto 3">
            <a:extLst>
              <a:ext uri="{FF2B5EF4-FFF2-40B4-BE49-F238E27FC236}">
                <a16:creationId xmlns:a16="http://schemas.microsoft.com/office/drawing/2014/main" id="{B03F8176-7178-4897-AEBE-CD57F6559827}"/>
              </a:ext>
            </a:extLst>
          </p:cNvPr>
          <p:cNvSpPr txBox="1"/>
          <p:nvPr/>
        </p:nvSpPr>
        <p:spPr>
          <a:xfrm>
            <a:off x="0" y="1543050"/>
            <a:ext cx="3238500" cy="3055901"/>
          </a:xfrm>
          <a:prstGeom prst="rect">
            <a:avLst/>
          </a:prstGeom>
          <a:noFill/>
        </p:spPr>
        <p:txBody>
          <a:bodyPr wrap="square" rtlCol="0">
            <a:spAutoFit/>
          </a:bodyPr>
          <a:lstStyle/>
          <a:p>
            <a:pPr marL="342900" indent="-342900">
              <a:buFont typeface="+mj-lt"/>
              <a:buAutoNum type="arabicPeriod"/>
            </a:pPr>
            <a:r>
              <a:rPr lang="es-ES" dirty="0">
                <a:solidFill>
                  <a:schemeClr val="bg1">
                    <a:lumMod val="75000"/>
                  </a:schemeClr>
                </a:solidFill>
              </a:rPr>
              <a:t>Lógica de envío de mensajes</a:t>
            </a:r>
          </a:p>
          <a:p>
            <a:pPr marL="342900" indent="-342900">
              <a:lnSpc>
                <a:spcPct val="200000"/>
              </a:lnSpc>
              <a:buFont typeface="+mj-lt"/>
              <a:buAutoNum type="arabicPeriod"/>
            </a:pPr>
            <a:r>
              <a:rPr lang="es-ES" dirty="0">
                <a:solidFill>
                  <a:schemeClr val="bg1">
                    <a:lumMod val="75000"/>
                  </a:schemeClr>
                </a:solidFill>
              </a:rPr>
              <a:t>Lógica de envío de archivos</a:t>
            </a:r>
          </a:p>
          <a:p>
            <a:pPr marL="342900" indent="-342900">
              <a:lnSpc>
                <a:spcPct val="200000"/>
              </a:lnSpc>
              <a:buFont typeface="+mj-lt"/>
              <a:buAutoNum type="arabicPeriod"/>
            </a:pPr>
            <a:r>
              <a:rPr lang="es-ES" dirty="0"/>
              <a:t>Ofrece temas y un diseño gráfico agradable</a:t>
            </a:r>
          </a:p>
          <a:p>
            <a:pPr marL="342900" indent="-342900">
              <a:lnSpc>
                <a:spcPct val="200000"/>
              </a:lnSpc>
              <a:buFont typeface="+mj-lt"/>
              <a:buAutoNum type="arabicPeriod"/>
            </a:pPr>
            <a:r>
              <a:rPr lang="es-ES" dirty="0">
                <a:solidFill>
                  <a:schemeClr val="bg1">
                    <a:lumMod val="75000"/>
                  </a:schemeClr>
                </a:solidFill>
              </a:rPr>
              <a:t>Ofrecer formas nuevas de comunicación</a:t>
            </a:r>
          </a:p>
        </p:txBody>
      </p:sp>
      <p:pic>
        <p:nvPicPr>
          <p:cNvPr id="5" name="Imagen 4" descr="Logotipo&#10;&#10;Descripción generada automáticamente">
            <a:extLst>
              <a:ext uri="{FF2B5EF4-FFF2-40B4-BE49-F238E27FC236}">
                <a16:creationId xmlns:a16="http://schemas.microsoft.com/office/drawing/2014/main" id="{85F07FCA-7847-4CFE-A526-8430D495D5D6}"/>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3410114" y="1103974"/>
            <a:ext cx="4292148" cy="2848816"/>
          </a:xfrm>
          <a:prstGeom prst="rect">
            <a:avLst/>
          </a:prstGeom>
        </p:spPr>
      </p:pic>
      <p:pic>
        <p:nvPicPr>
          <p:cNvPr id="10" name="Imagen 9" descr="Imagen que contiene Logotipo&#10;&#10;Descripción generada automáticamente">
            <a:extLst>
              <a:ext uri="{FF2B5EF4-FFF2-40B4-BE49-F238E27FC236}">
                <a16:creationId xmlns:a16="http://schemas.microsoft.com/office/drawing/2014/main" id="{BA6E6D0E-096B-432F-9C8B-F935AF9AA663}"/>
              </a:ext>
            </a:extLst>
          </p:cNvPr>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7279404" y="3953426"/>
            <a:ext cx="4292148" cy="2848815"/>
          </a:xfrm>
          <a:prstGeom prst="rect">
            <a:avLst/>
          </a:prstGeom>
        </p:spPr>
      </p:pic>
      <p:sp>
        <p:nvSpPr>
          <p:cNvPr id="9" name="Título 5">
            <a:extLst>
              <a:ext uri="{FF2B5EF4-FFF2-40B4-BE49-F238E27FC236}">
                <a16:creationId xmlns:a16="http://schemas.microsoft.com/office/drawing/2014/main" id="{5EDB41B8-BB6E-42B7-AC72-9A4DA81827D4}"/>
              </a:ext>
            </a:extLst>
          </p:cNvPr>
          <p:cNvSpPr>
            <a:spLocks noGrp="1"/>
          </p:cNvSpPr>
          <p:nvPr>
            <p:ph type="title"/>
          </p:nvPr>
        </p:nvSpPr>
        <p:spPr>
          <a:xfrm>
            <a:off x="1673612" y="55759"/>
            <a:ext cx="9474200" cy="1048215"/>
          </a:xfrm>
        </p:spPr>
        <p:txBody>
          <a:bodyPr/>
          <a:lstStyle/>
          <a:p>
            <a:r>
              <a:rPr lang="es-ES" dirty="0"/>
              <a:t>Implementación</a:t>
            </a:r>
          </a:p>
        </p:txBody>
      </p:sp>
    </p:spTree>
    <p:extLst>
      <p:ext uri="{BB962C8B-B14F-4D97-AF65-F5344CB8AC3E}">
        <p14:creationId xmlns:p14="http://schemas.microsoft.com/office/powerpoint/2010/main" val="723562710"/>
      </p:ext>
    </p:extLst>
  </p:cSld>
  <p:clrMapOvr>
    <a:masterClrMapping/>
  </p:clrMapOvr>
  <mc:AlternateContent xmlns:mc="http://schemas.openxmlformats.org/markup-compatibility/2006" xmlns:p14="http://schemas.microsoft.com/office/powerpoint/2010/main">
    <mc:Choice Requires="p14">
      <p:transition spd="slow" p14:dur="20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656DABD8-262F-1540-8AE1-3C73BBE9066D}"/>
              </a:ext>
            </a:extLst>
          </p:cNvPr>
          <p:cNvSpPr>
            <a:spLocks noGrp="1"/>
          </p:cNvSpPr>
          <p:nvPr>
            <p:ph type="sldNum" sz="quarter" idx="12"/>
          </p:nvPr>
        </p:nvSpPr>
        <p:spPr/>
        <p:txBody>
          <a:bodyPr/>
          <a:lstStyle/>
          <a:p>
            <a:fld id="{57AF16DE-A0D5-4438-950F-5B1E159C2C28}" type="slidenum">
              <a:rPr lang="en-US" smtClean="0"/>
              <a:pPr/>
              <a:t>36</a:t>
            </a:fld>
            <a:endParaRPr lang="en-US" dirty="0"/>
          </a:p>
        </p:txBody>
      </p:sp>
      <p:sp>
        <p:nvSpPr>
          <p:cNvPr id="4" name="CuadroTexto 3">
            <a:extLst>
              <a:ext uri="{FF2B5EF4-FFF2-40B4-BE49-F238E27FC236}">
                <a16:creationId xmlns:a16="http://schemas.microsoft.com/office/drawing/2014/main" id="{B03F8176-7178-4897-AEBE-CD57F6559827}"/>
              </a:ext>
            </a:extLst>
          </p:cNvPr>
          <p:cNvSpPr txBox="1"/>
          <p:nvPr/>
        </p:nvSpPr>
        <p:spPr>
          <a:xfrm>
            <a:off x="0" y="1543050"/>
            <a:ext cx="3238500" cy="3055901"/>
          </a:xfrm>
          <a:prstGeom prst="rect">
            <a:avLst/>
          </a:prstGeom>
          <a:noFill/>
        </p:spPr>
        <p:txBody>
          <a:bodyPr wrap="square" rtlCol="0">
            <a:spAutoFit/>
          </a:bodyPr>
          <a:lstStyle/>
          <a:p>
            <a:pPr marL="342900" indent="-342900">
              <a:buFont typeface="+mj-lt"/>
              <a:buAutoNum type="arabicPeriod"/>
            </a:pPr>
            <a:r>
              <a:rPr lang="es-ES" dirty="0">
                <a:solidFill>
                  <a:schemeClr val="bg1">
                    <a:lumMod val="75000"/>
                  </a:schemeClr>
                </a:solidFill>
              </a:rPr>
              <a:t>Lógica de envío de mensajes</a:t>
            </a:r>
          </a:p>
          <a:p>
            <a:pPr marL="342900" indent="-342900">
              <a:lnSpc>
                <a:spcPct val="200000"/>
              </a:lnSpc>
              <a:buFont typeface="+mj-lt"/>
              <a:buAutoNum type="arabicPeriod"/>
            </a:pPr>
            <a:r>
              <a:rPr lang="es-ES" dirty="0">
                <a:solidFill>
                  <a:schemeClr val="bg1">
                    <a:lumMod val="75000"/>
                  </a:schemeClr>
                </a:solidFill>
              </a:rPr>
              <a:t>Lógica de envío de archivos</a:t>
            </a:r>
          </a:p>
          <a:p>
            <a:pPr marL="342900" indent="-342900">
              <a:lnSpc>
                <a:spcPct val="200000"/>
              </a:lnSpc>
              <a:buFont typeface="+mj-lt"/>
              <a:buAutoNum type="arabicPeriod"/>
            </a:pPr>
            <a:r>
              <a:rPr lang="es-ES" dirty="0">
                <a:solidFill>
                  <a:schemeClr val="bg1">
                    <a:lumMod val="75000"/>
                  </a:schemeClr>
                </a:solidFill>
              </a:rPr>
              <a:t>Ofrece temas y un diseño gráfico agradable</a:t>
            </a:r>
          </a:p>
          <a:p>
            <a:pPr marL="342900" indent="-342900">
              <a:lnSpc>
                <a:spcPct val="200000"/>
              </a:lnSpc>
              <a:buFont typeface="+mj-lt"/>
              <a:buAutoNum type="arabicPeriod"/>
            </a:pPr>
            <a:r>
              <a:rPr lang="es-ES" dirty="0"/>
              <a:t>Ofrecer formas nuevas de comunicación</a:t>
            </a:r>
          </a:p>
        </p:txBody>
      </p:sp>
      <p:pic>
        <p:nvPicPr>
          <p:cNvPr id="11" name="Imagen 10">
            <a:extLst>
              <a:ext uri="{FF2B5EF4-FFF2-40B4-BE49-F238E27FC236}">
                <a16:creationId xmlns:a16="http://schemas.microsoft.com/office/drawing/2014/main" id="{18897415-0BAD-4F44-9DCA-940565FC2269}"/>
              </a:ext>
            </a:extLst>
          </p:cNvPr>
          <p:cNvPicPr>
            <a:picLocks noChangeAspect="1"/>
          </p:cNvPicPr>
          <p:nvPr/>
        </p:nvPicPr>
        <p:blipFill>
          <a:blip r:embed="rId3" cstate="email">
            <a:extLst>
              <a:ext uri="{28A0092B-C50C-407E-A947-70E740481C1C}">
                <a14:useLocalDpi xmlns:a14="http://schemas.microsoft.com/office/drawing/2010/main" val="0"/>
              </a:ext>
            </a:extLst>
          </a:blip>
          <a:srcRect/>
          <a:stretch/>
        </p:blipFill>
        <p:spPr>
          <a:xfrm>
            <a:off x="3076576" y="1542351"/>
            <a:ext cx="8715372" cy="4902397"/>
          </a:xfrm>
          <a:prstGeom prst="rect">
            <a:avLst/>
          </a:prstGeom>
        </p:spPr>
      </p:pic>
      <p:sp>
        <p:nvSpPr>
          <p:cNvPr id="8" name="Título 5">
            <a:extLst>
              <a:ext uri="{FF2B5EF4-FFF2-40B4-BE49-F238E27FC236}">
                <a16:creationId xmlns:a16="http://schemas.microsoft.com/office/drawing/2014/main" id="{A9C8C898-3A29-4B1A-8DC8-770474342FAE}"/>
              </a:ext>
            </a:extLst>
          </p:cNvPr>
          <p:cNvSpPr>
            <a:spLocks noGrp="1"/>
          </p:cNvSpPr>
          <p:nvPr>
            <p:ph type="title"/>
          </p:nvPr>
        </p:nvSpPr>
        <p:spPr>
          <a:xfrm>
            <a:off x="1673612" y="55759"/>
            <a:ext cx="9474200" cy="1048215"/>
          </a:xfrm>
        </p:spPr>
        <p:txBody>
          <a:bodyPr/>
          <a:lstStyle/>
          <a:p>
            <a:r>
              <a:rPr lang="es-ES" dirty="0"/>
              <a:t>Implementación</a:t>
            </a:r>
          </a:p>
        </p:txBody>
      </p:sp>
    </p:spTree>
    <p:extLst>
      <p:ext uri="{BB962C8B-B14F-4D97-AF65-F5344CB8AC3E}">
        <p14:creationId xmlns:p14="http://schemas.microsoft.com/office/powerpoint/2010/main" val="2066515860"/>
      </p:ext>
    </p:extLst>
  </p:cSld>
  <p:clrMapOvr>
    <a:masterClrMapping/>
  </p:clrMapOvr>
  <mc:AlternateContent xmlns:mc="http://schemas.openxmlformats.org/markup-compatibility/2006" xmlns:p14="http://schemas.microsoft.com/office/powerpoint/2010/main">
    <mc:Choice Requires="p14">
      <p:transition spd="slow" p14:dur="20000" advClick="0"/>
    </mc:Choice>
    <mc:Fallback xmlns="">
      <p:transition spd="slow" advClick="0"/>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F7C525AA-09A9-457C-AB64-87E24F7BC5C6}"/>
              </a:ext>
            </a:extLst>
          </p:cNvPr>
          <p:cNvSpPr>
            <a:spLocks noGrp="1"/>
          </p:cNvSpPr>
          <p:nvPr>
            <p:ph type="ctrTitle"/>
          </p:nvPr>
        </p:nvSpPr>
        <p:spPr/>
        <p:txBody>
          <a:bodyPr/>
          <a:lstStyle/>
          <a:p>
            <a:r>
              <a:rPr lang="es-ES" dirty="0"/>
              <a:t>Conclusión</a:t>
            </a:r>
          </a:p>
        </p:txBody>
      </p:sp>
    </p:spTree>
    <p:extLst>
      <p:ext uri="{BB962C8B-B14F-4D97-AF65-F5344CB8AC3E}">
        <p14:creationId xmlns:p14="http://schemas.microsoft.com/office/powerpoint/2010/main" val="2161414400"/>
      </p:ext>
    </p:extLst>
  </p:cSld>
  <p:clrMapOvr>
    <a:masterClrMapping/>
  </p:clrMapOvr>
  <mc:AlternateContent xmlns:mc="http://schemas.openxmlformats.org/markup-compatibility/2006" xmlns:p14="http://schemas.microsoft.com/office/powerpoint/2010/main">
    <mc:Choice Requires="p14">
      <p:transition spd="slow" p14:dur="20000" advClick="0"/>
    </mc:Choice>
    <mc:Fallback xmlns="">
      <p:transition spd="slow" advClick="0"/>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AAEB1B4D-5AB6-4617-A6B3-F099BD9BF395}"/>
              </a:ext>
            </a:extLst>
          </p:cNvPr>
          <p:cNvSpPr>
            <a:spLocks noGrp="1"/>
          </p:cNvSpPr>
          <p:nvPr>
            <p:ph type="sldNum" sz="quarter" idx="12"/>
          </p:nvPr>
        </p:nvSpPr>
        <p:spPr/>
        <p:txBody>
          <a:bodyPr/>
          <a:lstStyle/>
          <a:p>
            <a:fld id="{57AF16DE-A0D5-4438-950F-5B1E159C2C28}" type="slidenum">
              <a:rPr lang="en-US" smtClean="0"/>
              <a:pPr/>
              <a:t>38</a:t>
            </a:fld>
            <a:endParaRPr lang="en-US" dirty="0"/>
          </a:p>
        </p:txBody>
      </p:sp>
      <p:sp>
        <p:nvSpPr>
          <p:cNvPr id="5" name="Título 4">
            <a:extLst>
              <a:ext uri="{FF2B5EF4-FFF2-40B4-BE49-F238E27FC236}">
                <a16:creationId xmlns:a16="http://schemas.microsoft.com/office/drawing/2014/main" id="{9B399929-205F-4B79-89F8-D5868AD7F426}"/>
              </a:ext>
            </a:extLst>
          </p:cNvPr>
          <p:cNvSpPr>
            <a:spLocks noGrp="1"/>
          </p:cNvSpPr>
          <p:nvPr>
            <p:ph type="title"/>
          </p:nvPr>
        </p:nvSpPr>
        <p:spPr/>
        <p:txBody>
          <a:bodyPr/>
          <a:lstStyle/>
          <a:p>
            <a:r>
              <a:rPr lang="es-ES" dirty="0"/>
              <a:t>Conclusión</a:t>
            </a:r>
          </a:p>
        </p:txBody>
      </p:sp>
      <p:pic>
        <p:nvPicPr>
          <p:cNvPr id="9" name="Imagen 8" descr="Forma&#10;&#10;Descripción generada automáticamente con confianza baja">
            <a:extLst>
              <a:ext uri="{FF2B5EF4-FFF2-40B4-BE49-F238E27FC236}">
                <a16:creationId xmlns:a16="http://schemas.microsoft.com/office/drawing/2014/main" id="{B4CFAA88-8C19-42F3-9294-3A2162FEBAD2}"/>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6272797" y="3177571"/>
            <a:ext cx="956693" cy="956693"/>
          </a:xfrm>
          <a:prstGeom prst="rect">
            <a:avLst/>
          </a:prstGeom>
        </p:spPr>
      </p:pic>
      <p:pic>
        <p:nvPicPr>
          <p:cNvPr id="11" name="Imagen 10" descr="Logotipo, Icono&#10;&#10;Descripción generada automáticamente">
            <a:extLst>
              <a:ext uri="{FF2B5EF4-FFF2-40B4-BE49-F238E27FC236}">
                <a16:creationId xmlns:a16="http://schemas.microsoft.com/office/drawing/2014/main" id="{B89ED34E-F8F8-4CBD-BEA0-B1966165B72D}"/>
              </a:ext>
            </a:extLst>
          </p:cNvPr>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7535367" y="3250448"/>
            <a:ext cx="832056" cy="810938"/>
          </a:xfrm>
          <a:prstGeom prst="rect">
            <a:avLst/>
          </a:prstGeom>
        </p:spPr>
      </p:pic>
      <p:pic>
        <p:nvPicPr>
          <p:cNvPr id="14" name="Gráfico 13">
            <a:extLst>
              <a:ext uri="{FF2B5EF4-FFF2-40B4-BE49-F238E27FC236}">
                <a16:creationId xmlns:a16="http://schemas.microsoft.com/office/drawing/2014/main" id="{ED6337C3-0A5D-44DB-A33D-984ACA7B5477}"/>
              </a:ext>
            </a:extLst>
          </p:cNvPr>
          <p:cNvPicPr>
            <a:picLocks noChangeAspect="1"/>
          </p:cNvPicPr>
          <p:nvPr/>
        </p:nvPicPr>
        <p:blipFill>
          <a:blip r:embed="rId5" cstate="email">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631829" y="2472234"/>
            <a:ext cx="1053610" cy="859922"/>
          </a:xfrm>
          <a:prstGeom prst="rect">
            <a:avLst/>
          </a:prstGeom>
        </p:spPr>
      </p:pic>
      <p:pic>
        <p:nvPicPr>
          <p:cNvPr id="15" name="Imagen 14" descr="Logotipo&#10;&#10;Descripción generada automáticamente">
            <a:extLst>
              <a:ext uri="{FF2B5EF4-FFF2-40B4-BE49-F238E27FC236}">
                <a16:creationId xmlns:a16="http://schemas.microsoft.com/office/drawing/2014/main" id="{544CF72A-FEFD-46D6-A8D1-EF9B152C9727}"/>
              </a:ext>
            </a:extLst>
          </p:cNvPr>
          <p:cNvPicPr>
            <a:picLocks noChangeAspect="1"/>
          </p:cNvPicPr>
          <p:nvPr/>
        </p:nvPicPr>
        <p:blipFill rotWithShape="1">
          <a:blip r:embed="rId7" cstate="email">
            <a:extLst>
              <a:ext uri="{28A0092B-C50C-407E-A947-70E740481C1C}">
                <a14:useLocalDpi xmlns:a14="http://schemas.microsoft.com/office/drawing/2010/main" val="0"/>
              </a:ext>
            </a:extLst>
          </a:blip>
          <a:srcRect l="50000" t="18100" b="17848"/>
          <a:stretch/>
        </p:blipFill>
        <p:spPr>
          <a:xfrm>
            <a:off x="1777779" y="3950914"/>
            <a:ext cx="1415526" cy="1051744"/>
          </a:xfrm>
          <a:prstGeom prst="rect">
            <a:avLst/>
          </a:prstGeom>
        </p:spPr>
      </p:pic>
      <p:pic>
        <p:nvPicPr>
          <p:cNvPr id="16" name="Imagen 15" descr="Logotipo&#10;&#10;Descripción generada automáticamente">
            <a:extLst>
              <a:ext uri="{FF2B5EF4-FFF2-40B4-BE49-F238E27FC236}">
                <a16:creationId xmlns:a16="http://schemas.microsoft.com/office/drawing/2014/main" id="{9FECE94F-808A-4930-9DE5-1983D49158E2}"/>
              </a:ext>
            </a:extLst>
          </p:cNvPr>
          <p:cNvPicPr>
            <a:picLocks noChangeAspect="1"/>
          </p:cNvPicPr>
          <p:nvPr/>
        </p:nvPicPr>
        <p:blipFill>
          <a:blip r:embed="rId8" cstate="email">
            <a:extLst>
              <a:ext uri="{28A0092B-C50C-407E-A947-70E740481C1C}">
                <a14:useLocalDpi xmlns:a14="http://schemas.microsoft.com/office/drawing/2010/main" val="0"/>
              </a:ext>
            </a:extLst>
          </a:blip>
          <a:stretch>
            <a:fillRect/>
          </a:stretch>
        </p:blipFill>
        <p:spPr>
          <a:xfrm>
            <a:off x="4515585" y="4635589"/>
            <a:ext cx="1053610" cy="1053610"/>
          </a:xfrm>
          <a:prstGeom prst="rect">
            <a:avLst/>
          </a:prstGeom>
        </p:spPr>
      </p:pic>
      <p:pic>
        <p:nvPicPr>
          <p:cNvPr id="8" name="Imagen 7" descr="Logotipo&#10;&#10;Descripción generada automáticamente con confianza media">
            <a:extLst>
              <a:ext uri="{FF2B5EF4-FFF2-40B4-BE49-F238E27FC236}">
                <a16:creationId xmlns:a16="http://schemas.microsoft.com/office/drawing/2014/main" id="{0B789044-C0D1-4CAF-9B1D-383B9F4A1EDE}"/>
              </a:ext>
            </a:extLst>
          </p:cNvPr>
          <p:cNvPicPr>
            <a:picLocks noChangeAspect="1"/>
          </p:cNvPicPr>
          <p:nvPr/>
        </p:nvPicPr>
        <p:blipFill>
          <a:blip r:embed="rId9" cstate="email">
            <a:extLst>
              <a:ext uri="{28A0092B-C50C-407E-A947-70E740481C1C}">
                <a14:useLocalDpi xmlns:a14="http://schemas.microsoft.com/office/drawing/2010/main" val="0"/>
              </a:ext>
            </a:extLst>
          </a:blip>
          <a:stretch>
            <a:fillRect/>
          </a:stretch>
        </p:blipFill>
        <p:spPr>
          <a:xfrm>
            <a:off x="8367423" y="5218748"/>
            <a:ext cx="3168429" cy="1695605"/>
          </a:xfrm>
          <a:prstGeom prst="rect">
            <a:avLst/>
          </a:prstGeom>
        </p:spPr>
      </p:pic>
      <p:sp>
        <p:nvSpPr>
          <p:cNvPr id="17" name="CuadroTexto 16">
            <a:extLst>
              <a:ext uri="{FF2B5EF4-FFF2-40B4-BE49-F238E27FC236}">
                <a16:creationId xmlns:a16="http://schemas.microsoft.com/office/drawing/2014/main" id="{2475A1C3-DEC6-4D9D-9166-615DD37037CD}"/>
              </a:ext>
            </a:extLst>
          </p:cNvPr>
          <p:cNvSpPr txBox="1"/>
          <p:nvPr/>
        </p:nvSpPr>
        <p:spPr>
          <a:xfrm>
            <a:off x="219075" y="2653307"/>
            <a:ext cx="11029935" cy="677108"/>
          </a:xfrm>
          <a:prstGeom prst="rect">
            <a:avLst/>
          </a:prstGeom>
          <a:noFill/>
        </p:spPr>
        <p:txBody>
          <a:bodyPr wrap="square" rtlCol="0">
            <a:spAutoFit/>
          </a:bodyPr>
          <a:lstStyle/>
          <a:p>
            <a:pPr marL="342900" indent="-342900">
              <a:buClr>
                <a:srgbClr val="CB0017"/>
              </a:buClr>
              <a:buFont typeface="Wingdings" panose="05000000000000000000" pitchFamily="2" charset="2"/>
              <a:buChar char="ü"/>
            </a:pPr>
            <a:r>
              <a:rPr lang="es-ES" sz="2000" dirty="0"/>
              <a:t>Se construyó y publicó una librería en 		con las funcionalidades más útiles de la aplicación.</a:t>
            </a:r>
          </a:p>
          <a:p>
            <a:pPr marL="285750" indent="-285750">
              <a:buFont typeface="Wingdings" panose="05000000000000000000" pitchFamily="2" charset="2"/>
              <a:buChar char="ü"/>
            </a:pPr>
            <a:endParaRPr lang="es-ES" dirty="0"/>
          </a:p>
        </p:txBody>
      </p:sp>
      <p:sp>
        <p:nvSpPr>
          <p:cNvPr id="20" name="CuadroTexto 19">
            <a:extLst>
              <a:ext uri="{FF2B5EF4-FFF2-40B4-BE49-F238E27FC236}">
                <a16:creationId xmlns:a16="http://schemas.microsoft.com/office/drawing/2014/main" id="{B771075E-76C7-44F7-96A2-7E7CE0037438}"/>
              </a:ext>
            </a:extLst>
          </p:cNvPr>
          <p:cNvSpPr txBox="1"/>
          <p:nvPr/>
        </p:nvSpPr>
        <p:spPr>
          <a:xfrm>
            <a:off x="219074" y="3463677"/>
            <a:ext cx="11029935" cy="677108"/>
          </a:xfrm>
          <a:prstGeom prst="rect">
            <a:avLst/>
          </a:prstGeom>
          <a:noFill/>
        </p:spPr>
        <p:txBody>
          <a:bodyPr wrap="square" rtlCol="0">
            <a:spAutoFit/>
          </a:bodyPr>
          <a:lstStyle/>
          <a:p>
            <a:pPr marL="342900" indent="-342900">
              <a:buClr>
                <a:srgbClr val="CB0017"/>
              </a:buClr>
              <a:buFont typeface="Wingdings" panose="05000000000000000000" pitchFamily="2" charset="2"/>
              <a:buChar char="ü"/>
            </a:pPr>
            <a:r>
              <a:rPr lang="es-ES" sz="2000" dirty="0"/>
              <a:t>Se introdujo al diseño gráfico con herramientas como 	         y	            .</a:t>
            </a:r>
          </a:p>
          <a:p>
            <a:pPr marL="285750" indent="-285750">
              <a:buFont typeface="Wingdings" panose="05000000000000000000" pitchFamily="2" charset="2"/>
              <a:buChar char="ü"/>
            </a:pPr>
            <a:endParaRPr lang="es-ES" dirty="0"/>
          </a:p>
        </p:txBody>
      </p:sp>
      <p:sp>
        <p:nvSpPr>
          <p:cNvPr id="21" name="CuadroTexto 20">
            <a:extLst>
              <a:ext uri="{FF2B5EF4-FFF2-40B4-BE49-F238E27FC236}">
                <a16:creationId xmlns:a16="http://schemas.microsoft.com/office/drawing/2014/main" id="{B3F667C1-01F5-4745-A3D7-AE6CC2EE4F76}"/>
              </a:ext>
            </a:extLst>
          </p:cNvPr>
          <p:cNvSpPr txBox="1"/>
          <p:nvPr/>
        </p:nvSpPr>
        <p:spPr>
          <a:xfrm>
            <a:off x="219075" y="1795126"/>
            <a:ext cx="11029935" cy="677108"/>
          </a:xfrm>
          <a:prstGeom prst="rect">
            <a:avLst/>
          </a:prstGeom>
          <a:noFill/>
        </p:spPr>
        <p:txBody>
          <a:bodyPr wrap="square" rtlCol="0">
            <a:spAutoFit/>
          </a:bodyPr>
          <a:lstStyle/>
          <a:p>
            <a:pPr marL="342900" indent="-342900">
              <a:buClr>
                <a:srgbClr val="CB0017"/>
              </a:buClr>
              <a:buFont typeface="Wingdings" panose="05000000000000000000" pitchFamily="2" charset="2"/>
              <a:buChar char="ü"/>
            </a:pPr>
            <a:r>
              <a:rPr lang="es-ES" sz="2000" dirty="0"/>
              <a:t>Se construyó una aplicación completa de chat con funcionalidades avanzadas.</a:t>
            </a:r>
          </a:p>
          <a:p>
            <a:pPr marL="285750" indent="-285750">
              <a:buFont typeface="Wingdings" panose="05000000000000000000" pitchFamily="2" charset="2"/>
              <a:buChar char="ü"/>
            </a:pPr>
            <a:endParaRPr lang="es-ES" dirty="0"/>
          </a:p>
        </p:txBody>
      </p:sp>
      <p:sp>
        <p:nvSpPr>
          <p:cNvPr id="22" name="CuadroTexto 21">
            <a:extLst>
              <a:ext uri="{FF2B5EF4-FFF2-40B4-BE49-F238E27FC236}">
                <a16:creationId xmlns:a16="http://schemas.microsoft.com/office/drawing/2014/main" id="{07B43FCB-70CB-4783-8236-3BAB1DDDCF4D}"/>
              </a:ext>
            </a:extLst>
          </p:cNvPr>
          <p:cNvSpPr txBox="1"/>
          <p:nvPr/>
        </p:nvSpPr>
        <p:spPr>
          <a:xfrm>
            <a:off x="219075" y="4284037"/>
            <a:ext cx="11029935" cy="677108"/>
          </a:xfrm>
          <a:prstGeom prst="rect">
            <a:avLst/>
          </a:prstGeom>
          <a:noFill/>
        </p:spPr>
        <p:txBody>
          <a:bodyPr wrap="square" rtlCol="0">
            <a:spAutoFit/>
          </a:bodyPr>
          <a:lstStyle/>
          <a:p>
            <a:pPr marL="342900" indent="-342900">
              <a:buClr>
                <a:srgbClr val="CB0017"/>
              </a:buClr>
              <a:buFont typeface="Wingdings" panose="05000000000000000000" pitchFamily="2" charset="2"/>
              <a:buChar char="ü"/>
            </a:pPr>
            <a:r>
              <a:rPr lang="es-ES" sz="2000" dirty="0"/>
              <a:t>Se aprendió                  desde cero hasta un nivel avanzado.</a:t>
            </a:r>
          </a:p>
          <a:p>
            <a:pPr marL="285750" indent="-285750">
              <a:buFont typeface="Wingdings" panose="05000000000000000000" pitchFamily="2" charset="2"/>
              <a:buChar char="ü"/>
            </a:pPr>
            <a:endParaRPr lang="es-ES" dirty="0"/>
          </a:p>
        </p:txBody>
      </p:sp>
      <p:sp>
        <p:nvSpPr>
          <p:cNvPr id="23" name="CuadroTexto 22">
            <a:extLst>
              <a:ext uri="{FF2B5EF4-FFF2-40B4-BE49-F238E27FC236}">
                <a16:creationId xmlns:a16="http://schemas.microsoft.com/office/drawing/2014/main" id="{6F4C3D6A-1B06-4B45-8B0F-1DB9A6556681}"/>
              </a:ext>
            </a:extLst>
          </p:cNvPr>
          <p:cNvSpPr txBox="1"/>
          <p:nvPr/>
        </p:nvSpPr>
        <p:spPr>
          <a:xfrm>
            <a:off x="219075" y="5033842"/>
            <a:ext cx="11029935" cy="677108"/>
          </a:xfrm>
          <a:prstGeom prst="rect">
            <a:avLst/>
          </a:prstGeom>
          <a:noFill/>
        </p:spPr>
        <p:txBody>
          <a:bodyPr wrap="square" rtlCol="0">
            <a:spAutoFit/>
          </a:bodyPr>
          <a:lstStyle/>
          <a:p>
            <a:pPr marL="342900" indent="-342900">
              <a:buClr>
                <a:srgbClr val="CB0017"/>
              </a:buClr>
              <a:buFont typeface="Wingdings" panose="05000000000000000000" pitchFamily="2" charset="2"/>
              <a:buChar char="ü"/>
            </a:pPr>
            <a:r>
              <a:rPr lang="es-ES" sz="2000" dirty="0"/>
              <a:t>Se mejoraron los conocimientos sobre             y                                     .</a:t>
            </a:r>
          </a:p>
          <a:p>
            <a:pPr marL="285750" indent="-285750">
              <a:buFont typeface="Wingdings" panose="05000000000000000000" pitchFamily="2" charset="2"/>
              <a:buChar char="ü"/>
            </a:pPr>
            <a:endParaRPr lang="es-ES" dirty="0"/>
          </a:p>
        </p:txBody>
      </p:sp>
      <p:sp>
        <p:nvSpPr>
          <p:cNvPr id="25" name="CuadroTexto 24">
            <a:extLst>
              <a:ext uri="{FF2B5EF4-FFF2-40B4-BE49-F238E27FC236}">
                <a16:creationId xmlns:a16="http://schemas.microsoft.com/office/drawing/2014/main" id="{323435D3-110A-4FDB-9929-D0502EBACC77}"/>
              </a:ext>
            </a:extLst>
          </p:cNvPr>
          <p:cNvSpPr txBox="1"/>
          <p:nvPr/>
        </p:nvSpPr>
        <p:spPr>
          <a:xfrm>
            <a:off x="219075" y="5866496"/>
            <a:ext cx="9467850" cy="400110"/>
          </a:xfrm>
          <a:prstGeom prst="rect">
            <a:avLst/>
          </a:prstGeom>
          <a:noFill/>
        </p:spPr>
        <p:txBody>
          <a:bodyPr wrap="square">
            <a:spAutoFit/>
          </a:bodyPr>
          <a:lstStyle/>
          <a:p>
            <a:pPr marL="342900" indent="-342900">
              <a:buClr>
                <a:srgbClr val="CB0017"/>
              </a:buClr>
              <a:buFont typeface="Wingdings" panose="05000000000000000000" pitchFamily="2" charset="2"/>
              <a:buChar char="ü"/>
            </a:pPr>
            <a:r>
              <a:rPr lang="es-ES" sz="2000" dirty="0"/>
              <a:t>Se aprendió sobre la tecnología de los WebSockets y se usaron librerías como </a:t>
            </a:r>
          </a:p>
        </p:txBody>
      </p:sp>
      <p:pic>
        <p:nvPicPr>
          <p:cNvPr id="18" name="Imagen 17" descr="Texto, Logotipo&#10;&#10;Descripción generada automáticamente con confianza media">
            <a:extLst>
              <a:ext uri="{FF2B5EF4-FFF2-40B4-BE49-F238E27FC236}">
                <a16:creationId xmlns:a16="http://schemas.microsoft.com/office/drawing/2014/main" id="{9ABC1BCA-2505-435A-BCE8-C47FE3CAF00C}"/>
              </a:ext>
            </a:extLst>
          </p:cNvPr>
          <p:cNvPicPr>
            <a:picLocks noChangeAspect="1"/>
          </p:cNvPicPr>
          <p:nvPr/>
        </p:nvPicPr>
        <p:blipFill>
          <a:blip r:embed="rId10" cstate="email">
            <a:extLst>
              <a:ext uri="{28A0092B-C50C-407E-A947-70E740481C1C}">
                <a14:useLocalDpi xmlns:a14="http://schemas.microsoft.com/office/drawing/2010/main" val="0"/>
              </a:ext>
            </a:extLst>
          </a:blip>
          <a:stretch>
            <a:fillRect/>
          </a:stretch>
        </p:blipFill>
        <p:spPr>
          <a:xfrm>
            <a:off x="5520603" y="4766437"/>
            <a:ext cx="2741743" cy="826807"/>
          </a:xfrm>
          <a:prstGeom prst="rect">
            <a:avLst/>
          </a:prstGeom>
        </p:spPr>
      </p:pic>
    </p:spTree>
    <p:extLst>
      <p:ext uri="{BB962C8B-B14F-4D97-AF65-F5344CB8AC3E}">
        <p14:creationId xmlns:p14="http://schemas.microsoft.com/office/powerpoint/2010/main" val="3810758964"/>
      </p:ext>
    </p:extLst>
  </p:cSld>
  <p:clrMapOvr>
    <a:masterClrMapping/>
  </p:clrMapOvr>
  <mc:AlternateContent xmlns:mc="http://schemas.openxmlformats.org/markup-compatibility/2006" xmlns:p14="http://schemas.microsoft.com/office/powerpoint/2010/main">
    <mc:Choice Requires="p14">
      <p:transition spd="slow" p14:dur="20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0" grpId="0"/>
      <p:bldP spid="21" grpId="0"/>
      <p:bldP spid="22" grpId="0"/>
      <p:bldP spid="23" grpId="0"/>
      <p:bldP spid="25"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F7C525AA-09A9-457C-AB64-87E24F7BC5C6}"/>
              </a:ext>
            </a:extLst>
          </p:cNvPr>
          <p:cNvSpPr>
            <a:spLocks noGrp="1"/>
          </p:cNvSpPr>
          <p:nvPr>
            <p:ph type="ctrTitle"/>
          </p:nvPr>
        </p:nvSpPr>
        <p:spPr/>
        <p:txBody>
          <a:bodyPr/>
          <a:lstStyle/>
          <a:p>
            <a:r>
              <a:rPr lang="es-ES" dirty="0"/>
              <a:t>Trabajos futuros</a:t>
            </a:r>
          </a:p>
        </p:txBody>
      </p:sp>
    </p:spTree>
    <p:extLst>
      <p:ext uri="{BB962C8B-B14F-4D97-AF65-F5344CB8AC3E}">
        <p14:creationId xmlns:p14="http://schemas.microsoft.com/office/powerpoint/2010/main" val="3295751881"/>
      </p:ext>
    </p:extLst>
  </p:cSld>
  <p:clrMapOvr>
    <a:masterClrMapping/>
  </p:clrMapOvr>
  <mc:AlternateContent xmlns:mc="http://schemas.openxmlformats.org/markup-compatibility/2006" xmlns:p14="http://schemas.microsoft.com/office/powerpoint/2010/main">
    <mc:Choice Requires="p14">
      <p:transition spd="slow" p14:dur="20000" advClick="0"/>
    </mc:Choice>
    <mc:Fallback xmlns="">
      <p:transition spd="slow" advClick="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F7C525AA-09A9-457C-AB64-87E24F7BC5C6}"/>
              </a:ext>
            </a:extLst>
          </p:cNvPr>
          <p:cNvSpPr>
            <a:spLocks noGrp="1"/>
          </p:cNvSpPr>
          <p:nvPr>
            <p:ph type="ctrTitle"/>
          </p:nvPr>
        </p:nvSpPr>
        <p:spPr/>
        <p:txBody>
          <a:bodyPr/>
          <a:lstStyle/>
          <a:p>
            <a:r>
              <a:rPr lang="es-ES" dirty="0"/>
              <a:t>Estado del arte</a:t>
            </a:r>
          </a:p>
        </p:txBody>
      </p:sp>
    </p:spTree>
    <p:extLst>
      <p:ext uri="{BB962C8B-B14F-4D97-AF65-F5344CB8AC3E}">
        <p14:creationId xmlns:p14="http://schemas.microsoft.com/office/powerpoint/2010/main" val="240628164"/>
      </p:ext>
    </p:extLst>
  </p:cSld>
  <p:clrMapOvr>
    <a:masterClrMapping/>
  </p:clrMapOvr>
  <mc:AlternateContent xmlns:mc="http://schemas.openxmlformats.org/markup-compatibility/2006" xmlns:p14="http://schemas.microsoft.com/office/powerpoint/2010/main">
    <mc:Choice Requires="p14">
      <p:transition spd="slow" p14:dur="20000" advClick="0"/>
    </mc:Choice>
    <mc:Fallback xmlns="">
      <p:transition spd="slow" advClick="0"/>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AAEB1B4D-5AB6-4617-A6B3-F099BD9BF395}"/>
              </a:ext>
            </a:extLst>
          </p:cNvPr>
          <p:cNvSpPr>
            <a:spLocks noGrp="1"/>
          </p:cNvSpPr>
          <p:nvPr>
            <p:ph type="sldNum" sz="quarter" idx="12"/>
          </p:nvPr>
        </p:nvSpPr>
        <p:spPr/>
        <p:txBody>
          <a:bodyPr/>
          <a:lstStyle/>
          <a:p>
            <a:fld id="{57AF16DE-A0D5-4438-950F-5B1E159C2C28}" type="slidenum">
              <a:rPr lang="en-US" smtClean="0"/>
              <a:pPr/>
              <a:t>40</a:t>
            </a:fld>
            <a:endParaRPr lang="en-US" dirty="0"/>
          </a:p>
        </p:txBody>
      </p:sp>
      <p:sp>
        <p:nvSpPr>
          <p:cNvPr id="5" name="Título 4">
            <a:extLst>
              <a:ext uri="{FF2B5EF4-FFF2-40B4-BE49-F238E27FC236}">
                <a16:creationId xmlns:a16="http://schemas.microsoft.com/office/drawing/2014/main" id="{9B399929-205F-4B79-89F8-D5868AD7F426}"/>
              </a:ext>
            </a:extLst>
          </p:cNvPr>
          <p:cNvSpPr>
            <a:spLocks noGrp="1"/>
          </p:cNvSpPr>
          <p:nvPr>
            <p:ph type="title"/>
          </p:nvPr>
        </p:nvSpPr>
        <p:spPr/>
        <p:txBody>
          <a:bodyPr/>
          <a:lstStyle/>
          <a:p>
            <a:r>
              <a:rPr lang="es-ES" dirty="0"/>
              <a:t>Trabajos futuros</a:t>
            </a:r>
          </a:p>
        </p:txBody>
      </p:sp>
      <p:graphicFrame>
        <p:nvGraphicFramePr>
          <p:cNvPr id="2" name="Diagrama 1">
            <a:extLst>
              <a:ext uri="{FF2B5EF4-FFF2-40B4-BE49-F238E27FC236}">
                <a16:creationId xmlns:a16="http://schemas.microsoft.com/office/drawing/2014/main" id="{2C463695-75E5-4048-AAFD-071EA0DBBAC1}"/>
              </a:ext>
            </a:extLst>
          </p:cNvPr>
          <p:cNvGraphicFramePr/>
          <p:nvPr>
            <p:extLst>
              <p:ext uri="{D42A27DB-BD31-4B8C-83A1-F6EECF244321}">
                <p14:modId xmlns:p14="http://schemas.microsoft.com/office/powerpoint/2010/main" val="3485553989"/>
              </p:ext>
            </p:extLst>
          </p:nvPr>
        </p:nvGraphicFramePr>
        <p:xfrm>
          <a:off x="98854" y="1390561"/>
          <a:ext cx="11571549" cy="51832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50460552"/>
      </p:ext>
    </p:extLst>
  </p:cSld>
  <p:clrMapOvr>
    <a:masterClrMapping/>
  </p:clrMapOvr>
  <mc:AlternateContent xmlns:mc="http://schemas.openxmlformats.org/markup-compatibility/2006" xmlns:p14="http://schemas.microsoft.com/office/powerpoint/2010/main">
    <mc:Choice Requires="p14">
      <p:transition spd="slow" p14:dur="20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graphicEl>
                                              <a:dgm id="{FED12650-47F0-4427-8C74-8E57A9B147A3}"/>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graphicEl>
                                              <a:dgm id="{B5A79CDD-C48B-440C-AB80-76768F0C547E}"/>
                                            </p:graphic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
                                            <p:graphicEl>
                                              <a:dgm id="{C1B7040B-BC1A-472D-9211-D414C2523177}"/>
                                            </p:graphic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
                                            <p:graphicEl>
                                              <a:dgm id="{0C56B902-000F-46C7-8876-41A653F9D1B5}"/>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graphicEl>
                                              <a:dgm id="{89A9087E-BD6B-4056-8626-38A35728C308}"/>
                                            </p:graphic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graphicEl>
                                              <a:dgm id="{5A0BE0C3-6649-498A-86DC-8D0B63EF93DA}"/>
                                            </p:graphic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
                                            <p:graphicEl>
                                              <a:dgm id="{4FC28F31-AE9E-476A-AC3C-DCDAB6799B54}"/>
                                            </p:graphic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
                                            <p:graphicEl>
                                              <a:dgm id="{47B714E4-38B4-4369-89E4-F9F94BF07EBF}"/>
                                            </p:graphic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
                                            <p:graphicEl>
                                              <a:dgm id="{468A435C-AAB3-4C06-A057-A636813B4B8E}"/>
                                            </p:graphic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
                                            <p:graphicEl>
                                              <a:dgm id="{E662489E-F14C-4D36-BE89-7FF915D4AFE5}"/>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Sub>
          <a:bldDgm bld="one"/>
        </p:bldSub>
      </p:bldGraphic>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ítulo 2">
            <a:extLst>
              <a:ext uri="{FF2B5EF4-FFF2-40B4-BE49-F238E27FC236}">
                <a16:creationId xmlns:a16="http://schemas.microsoft.com/office/drawing/2014/main" id="{72E9BA01-EC30-4995-8F08-78CD5A33E7E3}"/>
              </a:ext>
            </a:extLst>
          </p:cNvPr>
          <p:cNvSpPr txBox="1">
            <a:spLocks/>
          </p:cNvSpPr>
          <p:nvPr/>
        </p:nvSpPr>
        <p:spPr>
          <a:xfrm>
            <a:off x="838794" y="4236520"/>
            <a:ext cx="4215120" cy="1546442"/>
          </a:xfrm>
          <a:prstGeom prst="rect">
            <a:avLst/>
          </a:prstGeom>
        </p:spPr>
        <p:txBody>
          <a:bodyPr/>
          <a:lstStyle>
            <a:lvl1pPr marL="228600" indent="-228600" algn="l" defTabSz="914400" rtl="0" eaLnBrk="1" latinLnBrk="0" hangingPunct="1">
              <a:spcBef>
                <a:spcPts val="1800"/>
              </a:spcBef>
              <a:buClr>
                <a:schemeClr val="accent1"/>
              </a:buClr>
              <a:buSzPct val="100000"/>
              <a:buFont typeface="Arial"/>
              <a:buChar char="•"/>
              <a:defRPr sz="2000" b="0" i="0" kern="1200">
                <a:solidFill>
                  <a:schemeClr val="tx2"/>
                </a:solidFill>
                <a:latin typeface="+mn-lt"/>
                <a:ea typeface="+mn-ea"/>
                <a:cs typeface="Gill Sans Light"/>
              </a:defRPr>
            </a:lvl1pPr>
            <a:lvl2pPr marL="457200" indent="-228600" algn="l" defTabSz="914400" rtl="0" eaLnBrk="1" latinLnBrk="0" hangingPunct="1">
              <a:spcBef>
                <a:spcPts val="600"/>
              </a:spcBef>
              <a:buClr>
                <a:schemeClr val="accent1">
                  <a:lumMod val="50000"/>
                </a:schemeClr>
              </a:buClr>
              <a:buSzPct val="100000"/>
              <a:buFont typeface="Arial"/>
              <a:buChar char="•"/>
              <a:defRPr sz="1800" kern="1200">
                <a:solidFill>
                  <a:schemeClr val="tx2"/>
                </a:solidFill>
                <a:latin typeface="Gill Sans"/>
                <a:ea typeface="+mn-ea"/>
                <a:cs typeface="+mn-cs"/>
              </a:defRPr>
            </a:lvl2pPr>
            <a:lvl3pPr marL="685800" indent="-228600" algn="l" defTabSz="914400" rtl="0" eaLnBrk="1" latinLnBrk="0" hangingPunct="1">
              <a:spcBef>
                <a:spcPts val="600"/>
              </a:spcBef>
              <a:buClr>
                <a:schemeClr val="accent1"/>
              </a:buClr>
              <a:buSzPct val="100000"/>
              <a:buFont typeface="Arial"/>
              <a:buChar char="•"/>
              <a:defRPr sz="1800" kern="1200">
                <a:solidFill>
                  <a:schemeClr val="tx2"/>
                </a:solidFill>
                <a:latin typeface="+mn-lt"/>
                <a:ea typeface="+mn-ea"/>
                <a:cs typeface="+mn-cs"/>
              </a:defRPr>
            </a:lvl3pPr>
            <a:lvl4pPr marL="914400" indent="-228600" algn="l" defTabSz="914400" rtl="0" eaLnBrk="1" latinLnBrk="0" hangingPunct="1">
              <a:spcBef>
                <a:spcPts val="600"/>
              </a:spcBef>
              <a:buClr>
                <a:schemeClr val="accent1">
                  <a:lumMod val="50000"/>
                </a:schemeClr>
              </a:buClr>
              <a:buSzPct val="100000"/>
              <a:buFont typeface="Arial"/>
              <a:buChar char="•"/>
              <a:defRPr sz="1800" kern="1200">
                <a:solidFill>
                  <a:schemeClr val="tx2"/>
                </a:solidFill>
                <a:latin typeface="+mn-lt"/>
                <a:ea typeface="+mn-ea"/>
                <a:cs typeface="+mn-cs"/>
              </a:defRPr>
            </a:lvl4pPr>
            <a:lvl5pPr marL="1143000" indent="-228600" algn="l" defTabSz="914400" rtl="0" eaLnBrk="1" latinLnBrk="0" hangingPunct="1">
              <a:spcBef>
                <a:spcPts val="600"/>
              </a:spcBef>
              <a:buClr>
                <a:schemeClr val="accent1"/>
              </a:buClr>
              <a:buSzPct val="100000"/>
              <a:buFont typeface="Arial"/>
              <a:buChar char="•"/>
              <a:defRPr sz="1800" kern="1200">
                <a:solidFill>
                  <a:schemeClr val="tx2"/>
                </a:solidFill>
                <a:latin typeface="+mn-lt"/>
                <a:ea typeface="+mn-ea"/>
                <a:cs typeface="+mn-cs"/>
              </a:defRPr>
            </a:lvl5pPr>
            <a:lvl6pPr marL="1377950" indent="-228600" algn="l" defTabSz="914400" rtl="0" eaLnBrk="1" latinLnBrk="0" hangingPunct="1">
              <a:spcBef>
                <a:spcPct val="20000"/>
              </a:spcBef>
              <a:buClr>
                <a:schemeClr val="accent1">
                  <a:lumMod val="50000"/>
                </a:schemeClr>
              </a:buClr>
              <a:buFont typeface="Wingdings 2" pitchFamily="18" charset="2"/>
              <a:buChar char=""/>
              <a:defRPr lang="en-US" sz="1800" kern="1200" dirty="0" smtClean="0">
                <a:solidFill>
                  <a:schemeClr val="tx2"/>
                </a:solidFill>
                <a:latin typeface="+mn-lt"/>
                <a:ea typeface="+mn-ea"/>
                <a:cs typeface="+mn-cs"/>
              </a:defRPr>
            </a:lvl6pPr>
            <a:lvl7pPr marL="1603375" indent="-228600" algn="l" defTabSz="914400" rtl="0" eaLnBrk="1" latinLnBrk="0" hangingPunct="1">
              <a:spcBef>
                <a:spcPct val="20000"/>
              </a:spcBef>
              <a:buClr>
                <a:schemeClr val="accent1"/>
              </a:buClr>
              <a:buFont typeface="Wingdings 2" pitchFamily="18" charset="2"/>
              <a:buChar char=""/>
              <a:defRPr lang="en-US" sz="1800" kern="1200" dirty="0" smtClean="0">
                <a:solidFill>
                  <a:schemeClr val="tx2"/>
                </a:solidFill>
                <a:latin typeface="+mn-lt"/>
                <a:ea typeface="+mn-ea"/>
                <a:cs typeface="+mn-cs"/>
              </a:defRPr>
            </a:lvl7pPr>
            <a:lvl8pPr marL="1830388" indent="-228600" algn="l" defTabSz="914400" rtl="0" eaLnBrk="1" latinLnBrk="0" hangingPunct="1">
              <a:spcBef>
                <a:spcPct val="20000"/>
              </a:spcBef>
              <a:buClr>
                <a:schemeClr val="accent1">
                  <a:lumMod val="50000"/>
                </a:schemeClr>
              </a:buClr>
              <a:buFont typeface="Wingdings 2" pitchFamily="18" charset="2"/>
              <a:buChar char=""/>
              <a:defRPr lang="en-US" sz="1800" kern="1200" dirty="0" smtClean="0">
                <a:solidFill>
                  <a:schemeClr val="tx2"/>
                </a:solidFill>
                <a:latin typeface="+mn-lt"/>
                <a:ea typeface="+mn-ea"/>
                <a:cs typeface="+mn-cs"/>
              </a:defRPr>
            </a:lvl8pPr>
            <a:lvl9pPr marL="2057400" indent="-228600" algn="l" defTabSz="914400" rtl="0" eaLnBrk="1" latinLnBrk="0" hangingPunct="1">
              <a:spcBef>
                <a:spcPct val="20000"/>
              </a:spcBef>
              <a:buClr>
                <a:schemeClr val="accent1"/>
              </a:buClr>
              <a:buFont typeface="Wingdings 2" pitchFamily="18" charset="2"/>
              <a:buChar char=""/>
              <a:defRPr lang="en-US" sz="1800" kern="1200" dirty="0">
                <a:solidFill>
                  <a:schemeClr val="tx2"/>
                </a:solidFill>
                <a:latin typeface="+mn-lt"/>
                <a:ea typeface="+mn-ea"/>
                <a:cs typeface="+mn-cs"/>
              </a:defRPr>
            </a:lvl9pPr>
          </a:lstStyle>
          <a:p>
            <a:r>
              <a:rPr lang="es-ES_tradnl" sz="2400" dirty="0"/>
              <a:t>Autor: Diego Pascual Ferrer</a:t>
            </a:r>
          </a:p>
          <a:p>
            <a:r>
              <a:rPr lang="es-ES_tradnl" sz="2400" dirty="0"/>
              <a:t>Tutor: Micael Gallego Carrillo</a:t>
            </a:r>
          </a:p>
        </p:txBody>
      </p:sp>
      <p:sp>
        <p:nvSpPr>
          <p:cNvPr id="3" name="Subtítulo 2">
            <a:extLst>
              <a:ext uri="{FF2B5EF4-FFF2-40B4-BE49-F238E27FC236}">
                <a16:creationId xmlns:a16="http://schemas.microsoft.com/office/drawing/2014/main" id="{20818DDF-E49C-48DD-A516-185CB55CDD6B}"/>
              </a:ext>
            </a:extLst>
          </p:cNvPr>
          <p:cNvSpPr txBox="1">
            <a:spLocks/>
          </p:cNvSpPr>
          <p:nvPr/>
        </p:nvSpPr>
        <p:spPr>
          <a:xfrm>
            <a:off x="6801633" y="4236520"/>
            <a:ext cx="4302112" cy="1050374"/>
          </a:xfrm>
          <a:prstGeom prst="rect">
            <a:avLst/>
          </a:prstGeom>
        </p:spPr>
        <p:txBody>
          <a:bodyPr vert="horz" lIns="91440" tIns="45720" rIns="91440" bIns="45720" rtlCol="0">
            <a:noAutofit/>
          </a:bodyPr>
          <a:lstStyle>
            <a:lvl1pPr marL="0" indent="0" algn="l" defTabSz="914400" rtl="0" eaLnBrk="1" latinLnBrk="0" hangingPunct="1">
              <a:lnSpc>
                <a:spcPts val="2410"/>
              </a:lnSpc>
              <a:spcBef>
                <a:spcPts val="0"/>
              </a:spcBef>
              <a:buClr>
                <a:schemeClr val="accent1"/>
              </a:buClr>
              <a:buSzPct val="100000"/>
              <a:buFont typeface="Wingdings 2" pitchFamily="18" charset="2"/>
              <a:buNone/>
              <a:defRPr sz="2400" b="0" i="0" kern="1200" baseline="0">
                <a:solidFill>
                  <a:schemeClr val="tx2"/>
                </a:solidFill>
                <a:latin typeface="+mj-lt"/>
                <a:ea typeface="+mn-ea"/>
                <a:cs typeface="+mn-cs"/>
              </a:defRPr>
            </a:lvl1pPr>
            <a:lvl2pPr marL="457200" indent="0" algn="ctr" defTabSz="914400" rtl="0" eaLnBrk="1" latinLnBrk="0" hangingPunct="1">
              <a:spcBef>
                <a:spcPts val="600"/>
              </a:spcBef>
              <a:buClr>
                <a:schemeClr val="accent1">
                  <a:lumMod val="50000"/>
                </a:schemeClr>
              </a:buClr>
              <a:buSzPct val="100000"/>
              <a:buFont typeface="Arial"/>
              <a:buNone/>
              <a:defRPr sz="1800" kern="1200">
                <a:solidFill>
                  <a:schemeClr val="tx1">
                    <a:tint val="75000"/>
                  </a:schemeClr>
                </a:solidFill>
                <a:latin typeface="Gill Sans"/>
                <a:ea typeface="+mn-ea"/>
                <a:cs typeface="+mn-cs"/>
              </a:defRPr>
            </a:lvl2pPr>
            <a:lvl3pPr marL="914400" indent="0" algn="ctr" defTabSz="914400" rtl="0" eaLnBrk="1" latinLnBrk="0" hangingPunct="1">
              <a:spcBef>
                <a:spcPts val="600"/>
              </a:spcBef>
              <a:buClr>
                <a:schemeClr val="accent1"/>
              </a:buClr>
              <a:buSzPct val="100000"/>
              <a:buFont typeface="Arial"/>
              <a:buNone/>
              <a:defRPr sz="1800" kern="1200">
                <a:solidFill>
                  <a:schemeClr val="tx1">
                    <a:tint val="75000"/>
                  </a:schemeClr>
                </a:solidFill>
                <a:latin typeface="+mn-lt"/>
                <a:ea typeface="+mn-ea"/>
                <a:cs typeface="+mn-cs"/>
              </a:defRPr>
            </a:lvl3pPr>
            <a:lvl4pPr marL="1371600" indent="0" algn="ctr" defTabSz="914400" rtl="0" eaLnBrk="1" latinLnBrk="0" hangingPunct="1">
              <a:spcBef>
                <a:spcPts val="600"/>
              </a:spcBef>
              <a:buClr>
                <a:schemeClr val="accent1">
                  <a:lumMod val="50000"/>
                </a:schemeClr>
              </a:buClr>
              <a:buSzPct val="100000"/>
              <a:buFont typeface="Arial"/>
              <a:buNone/>
              <a:defRPr sz="1800" kern="1200">
                <a:solidFill>
                  <a:schemeClr val="tx1">
                    <a:tint val="75000"/>
                  </a:schemeClr>
                </a:solidFill>
                <a:latin typeface="+mn-lt"/>
                <a:ea typeface="+mn-ea"/>
                <a:cs typeface="+mn-cs"/>
              </a:defRPr>
            </a:lvl4pPr>
            <a:lvl5pPr marL="1828800" indent="0" algn="ctr" defTabSz="914400" rtl="0" eaLnBrk="1" latinLnBrk="0" hangingPunct="1">
              <a:spcBef>
                <a:spcPts val="600"/>
              </a:spcBef>
              <a:buClr>
                <a:schemeClr val="accent1"/>
              </a:buClr>
              <a:buSzPct val="100000"/>
              <a:buFont typeface="Arial"/>
              <a:buNone/>
              <a:defRPr sz="1800" kern="1200">
                <a:solidFill>
                  <a:schemeClr val="tx1">
                    <a:tint val="75000"/>
                  </a:schemeClr>
                </a:solidFill>
                <a:latin typeface="+mn-lt"/>
                <a:ea typeface="+mn-ea"/>
                <a:cs typeface="+mn-cs"/>
              </a:defRPr>
            </a:lvl5pPr>
            <a:lvl6pPr marL="2286000" indent="0" algn="ctr" defTabSz="914400" rtl="0" eaLnBrk="1" latinLnBrk="0" hangingPunct="1">
              <a:spcBef>
                <a:spcPct val="20000"/>
              </a:spcBef>
              <a:buClr>
                <a:schemeClr val="accent1">
                  <a:lumMod val="50000"/>
                </a:schemeClr>
              </a:buClr>
              <a:buFont typeface="Wingdings 2" pitchFamily="18" charset="2"/>
              <a:buNone/>
              <a:defRPr lang="en-US" sz="1800" kern="1200">
                <a:solidFill>
                  <a:schemeClr val="tx1">
                    <a:tint val="75000"/>
                  </a:schemeClr>
                </a:solidFill>
                <a:latin typeface="+mn-lt"/>
                <a:ea typeface="+mn-ea"/>
                <a:cs typeface="+mn-cs"/>
              </a:defRPr>
            </a:lvl6pPr>
            <a:lvl7pPr marL="2743200" indent="0" algn="ctr" defTabSz="914400" rtl="0" eaLnBrk="1" latinLnBrk="0" hangingPunct="1">
              <a:spcBef>
                <a:spcPct val="20000"/>
              </a:spcBef>
              <a:buClr>
                <a:schemeClr val="accent1"/>
              </a:buClr>
              <a:buFont typeface="Wingdings 2" pitchFamily="18" charset="2"/>
              <a:buNone/>
              <a:defRPr lang="en-US" sz="1800" kern="1200">
                <a:solidFill>
                  <a:schemeClr val="tx1">
                    <a:tint val="75000"/>
                  </a:schemeClr>
                </a:solidFill>
                <a:latin typeface="+mn-lt"/>
                <a:ea typeface="+mn-ea"/>
                <a:cs typeface="+mn-cs"/>
              </a:defRPr>
            </a:lvl7pPr>
            <a:lvl8pPr marL="3200400" indent="0" algn="ctr" defTabSz="914400" rtl="0" eaLnBrk="1" latinLnBrk="0" hangingPunct="1">
              <a:spcBef>
                <a:spcPct val="20000"/>
              </a:spcBef>
              <a:buClr>
                <a:schemeClr val="accent1">
                  <a:lumMod val="50000"/>
                </a:schemeClr>
              </a:buClr>
              <a:buFont typeface="Wingdings 2" pitchFamily="18" charset="2"/>
              <a:buNone/>
              <a:defRPr lang="en-US" sz="1800" kern="1200">
                <a:solidFill>
                  <a:schemeClr val="tx1">
                    <a:tint val="75000"/>
                  </a:schemeClr>
                </a:solidFill>
                <a:latin typeface="+mn-lt"/>
                <a:ea typeface="+mn-ea"/>
                <a:cs typeface="+mn-cs"/>
              </a:defRPr>
            </a:lvl8pPr>
            <a:lvl9pPr marL="3657600" indent="0" algn="ctr" defTabSz="914400" rtl="0" eaLnBrk="1" latinLnBrk="0" hangingPunct="1">
              <a:spcBef>
                <a:spcPct val="20000"/>
              </a:spcBef>
              <a:buClr>
                <a:schemeClr val="accent1"/>
              </a:buClr>
              <a:buFont typeface="Wingdings 2" pitchFamily="18" charset="2"/>
              <a:buNone/>
              <a:defRPr lang="en-US" sz="1800" kern="1200">
                <a:solidFill>
                  <a:schemeClr val="tx1">
                    <a:tint val="75000"/>
                  </a:schemeClr>
                </a:solidFill>
                <a:latin typeface="+mn-lt"/>
                <a:ea typeface="+mn-ea"/>
                <a:cs typeface="+mn-cs"/>
              </a:defRPr>
            </a:lvl9pPr>
          </a:lstStyle>
          <a:p>
            <a:r>
              <a:rPr lang="es-ES_tradnl" dirty="0"/>
              <a:t>Grado en Ingeniería de Software</a:t>
            </a:r>
          </a:p>
          <a:p>
            <a:endParaRPr lang="es-ES_tradnl" dirty="0"/>
          </a:p>
          <a:p>
            <a:r>
              <a:rPr lang="es-ES_tradnl" dirty="0"/>
              <a:t>Trabajo Fin de Grado 2020-2021</a:t>
            </a:r>
          </a:p>
        </p:txBody>
      </p:sp>
      <p:sp>
        <p:nvSpPr>
          <p:cNvPr id="7" name="Título 1">
            <a:extLst>
              <a:ext uri="{FF2B5EF4-FFF2-40B4-BE49-F238E27FC236}">
                <a16:creationId xmlns:a16="http://schemas.microsoft.com/office/drawing/2014/main" id="{637CC2C5-A743-4B95-8720-0E27F252EC7E}"/>
              </a:ext>
            </a:extLst>
          </p:cNvPr>
          <p:cNvSpPr txBox="1">
            <a:spLocks/>
          </p:cNvSpPr>
          <p:nvPr/>
        </p:nvSpPr>
        <p:spPr>
          <a:xfrm>
            <a:off x="2420445" y="239309"/>
            <a:ext cx="7351109" cy="1251945"/>
          </a:xfrm>
          <a:prstGeom prst="rect">
            <a:avLst/>
          </a:prstGeom>
        </p:spPr>
        <p:txBody>
          <a:bodyPr/>
          <a:lstStyle>
            <a:lvl1pPr algn="l" defTabSz="914400" rtl="0" eaLnBrk="1" latinLnBrk="0" hangingPunct="1">
              <a:spcBef>
                <a:spcPct val="0"/>
              </a:spcBef>
              <a:buNone/>
              <a:defRPr sz="3600" kern="1200">
                <a:solidFill>
                  <a:schemeClr val="accent1"/>
                </a:solidFill>
                <a:latin typeface="+mj-lt"/>
                <a:ea typeface="+mj-ea"/>
                <a:cs typeface="+mj-cs"/>
              </a:defRPr>
            </a:lvl1pPr>
          </a:lstStyle>
          <a:p>
            <a:pPr algn="ctr"/>
            <a:r>
              <a:rPr lang="es-ES" sz="3200" dirty="0">
                <a:solidFill>
                  <a:schemeClr val="tx1">
                    <a:lumMod val="85000"/>
                    <a:lumOff val="15000"/>
                  </a:schemeClr>
                </a:solidFill>
              </a:rPr>
              <a:t>PLATAFORMA DE CHATS EN GRUPO IMPLEMENTADA EN ANGULAR Y NESTJS</a:t>
            </a:r>
            <a:endParaRPr lang="es-ES_tradnl" sz="3200" dirty="0">
              <a:solidFill>
                <a:schemeClr val="tx1">
                  <a:lumMod val="85000"/>
                  <a:lumOff val="15000"/>
                </a:schemeClr>
              </a:solidFill>
            </a:endParaRPr>
          </a:p>
        </p:txBody>
      </p:sp>
      <p:sp>
        <p:nvSpPr>
          <p:cNvPr id="8" name="CuadroTexto 7">
            <a:extLst>
              <a:ext uri="{FF2B5EF4-FFF2-40B4-BE49-F238E27FC236}">
                <a16:creationId xmlns:a16="http://schemas.microsoft.com/office/drawing/2014/main" id="{1C1BCFB5-76A6-4A0A-AC8A-B6BF7BB8A26F}"/>
              </a:ext>
            </a:extLst>
          </p:cNvPr>
          <p:cNvSpPr txBox="1"/>
          <p:nvPr/>
        </p:nvSpPr>
        <p:spPr>
          <a:xfrm>
            <a:off x="3385751" y="1977081"/>
            <a:ext cx="5486400" cy="461665"/>
          </a:xfrm>
          <a:prstGeom prst="rect">
            <a:avLst/>
          </a:prstGeom>
          <a:noFill/>
        </p:spPr>
        <p:txBody>
          <a:bodyPr wrap="square" rtlCol="0">
            <a:spAutoFit/>
          </a:bodyPr>
          <a:lstStyle/>
          <a:p>
            <a:pPr algn="ctr"/>
            <a:r>
              <a:rPr lang="es-ES" sz="2400" dirty="0"/>
              <a:t>PREGUNTAS DEL TRIBUNAL</a:t>
            </a:r>
          </a:p>
        </p:txBody>
      </p:sp>
      <p:cxnSp>
        <p:nvCxnSpPr>
          <p:cNvPr id="9" name="Conector recto 8">
            <a:extLst>
              <a:ext uri="{FF2B5EF4-FFF2-40B4-BE49-F238E27FC236}">
                <a16:creationId xmlns:a16="http://schemas.microsoft.com/office/drawing/2014/main" id="{0B316A07-F103-43AF-B1E1-ECC559B18A10}"/>
              </a:ext>
            </a:extLst>
          </p:cNvPr>
          <p:cNvCxnSpPr>
            <a:cxnSpLocks/>
          </p:cNvCxnSpPr>
          <p:nvPr/>
        </p:nvCxnSpPr>
        <p:spPr>
          <a:xfrm>
            <a:off x="4223178" y="2438746"/>
            <a:ext cx="3745643" cy="0"/>
          </a:xfrm>
          <a:prstGeom prst="line">
            <a:avLst/>
          </a:prstGeom>
          <a:ln w="3492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50500750"/>
      </p:ext>
    </p:extLst>
  </p:cSld>
  <p:clrMapOvr>
    <a:masterClrMapping/>
  </p:clrMapOvr>
  <mc:AlternateContent xmlns:mc="http://schemas.openxmlformats.org/markup-compatibility/2006" xmlns:p14="http://schemas.microsoft.com/office/powerpoint/2010/main">
    <mc:Choice Requires="p14">
      <p:transition spd="slow" p14:dur="20000" advClick="0"/>
    </mc:Choice>
    <mc:Fallback xmlns="">
      <p:transition spd="slow" advClick="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656DABD8-262F-1540-8AE1-3C73BBE9066D}"/>
              </a:ext>
            </a:extLst>
          </p:cNvPr>
          <p:cNvSpPr>
            <a:spLocks noGrp="1"/>
          </p:cNvSpPr>
          <p:nvPr>
            <p:ph type="sldNum" sz="quarter" idx="12"/>
          </p:nvPr>
        </p:nvSpPr>
        <p:spPr/>
        <p:txBody>
          <a:bodyPr/>
          <a:lstStyle/>
          <a:p>
            <a:fld id="{57AF16DE-A0D5-4438-950F-5B1E159C2C28}" type="slidenum">
              <a:rPr lang="en-US" smtClean="0"/>
              <a:pPr/>
              <a:t>5</a:t>
            </a:fld>
            <a:endParaRPr lang="en-US" dirty="0"/>
          </a:p>
        </p:txBody>
      </p:sp>
      <p:sp>
        <p:nvSpPr>
          <p:cNvPr id="6" name="Título 5">
            <a:extLst>
              <a:ext uri="{FF2B5EF4-FFF2-40B4-BE49-F238E27FC236}">
                <a16:creationId xmlns:a16="http://schemas.microsoft.com/office/drawing/2014/main" id="{9CC39C3F-7192-304D-8B1A-3EF5CD9BA2DC}"/>
              </a:ext>
            </a:extLst>
          </p:cNvPr>
          <p:cNvSpPr>
            <a:spLocks noGrp="1"/>
          </p:cNvSpPr>
          <p:nvPr>
            <p:ph type="title"/>
          </p:nvPr>
        </p:nvSpPr>
        <p:spPr/>
        <p:txBody>
          <a:bodyPr/>
          <a:lstStyle/>
          <a:p>
            <a:r>
              <a:rPr lang="es-ES" dirty="0"/>
              <a:t>Estado del arte</a:t>
            </a:r>
          </a:p>
        </p:txBody>
      </p:sp>
      <p:pic>
        <p:nvPicPr>
          <p:cNvPr id="7" name="Imagen 6">
            <a:extLst>
              <a:ext uri="{FF2B5EF4-FFF2-40B4-BE49-F238E27FC236}">
                <a16:creationId xmlns:a16="http://schemas.microsoft.com/office/drawing/2014/main" id="{27E5E1E8-1912-40AC-9694-2ABB6E3C32D1}"/>
              </a:ext>
            </a:extLst>
          </p:cNvPr>
          <p:cNvPicPr>
            <a:picLocks noChangeAspect="1"/>
          </p:cNvPicPr>
          <p:nvPr/>
        </p:nvPicPr>
        <p:blipFill rotWithShape="1">
          <a:blip r:embed="rId3"/>
          <a:srcRect l="47849" t="34059" r="27833"/>
          <a:stretch/>
        </p:blipFill>
        <p:spPr>
          <a:xfrm>
            <a:off x="9356589" y="1729344"/>
            <a:ext cx="1791223" cy="3399311"/>
          </a:xfrm>
          <a:prstGeom prst="rect">
            <a:avLst/>
          </a:prstGeom>
        </p:spPr>
      </p:pic>
      <p:pic>
        <p:nvPicPr>
          <p:cNvPr id="9" name="Imagen 8" descr="Interfaz de usuario gráfica, Texto, Aplicación&#10;&#10;Descripción generada automáticamente">
            <a:extLst>
              <a:ext uri="{FF2B5EF4-FFF2-40B4-BE49-F238E27FC236}">
                <a16:creationId xmlns:a16="http://schemas.microsoft.com/office/drawing/2014/main" id="{12DC93B3-DA10-4E64-808C-3F4F00A18DE9}"/>
              </a:ext>
            </a:extLst>
          </p:cNvPr>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227092" y="1663943"/>
            <a:ext cx="3593346" cy="2420565"/>
          </a:xfrm>
          <a:prstGeom prst="rect">
            <a:avLst/>
          </a:prstGeom>
        </p:spPr>
      </p:pic>
      <p:sp>
        <p:nvSpPr>
          <p:cNvPr id="10" name="CuadroTexto 9">
            <a:extLst>
              <a:ext uri="{FF2B5EF4-FFF2-40B4-BE49-F238E27FC236}">
                <a16:creationId xmlns:a16="http://schemas.microsoft.com/office/drawing/2014/main" id="{CF59086C-206E-48FE-9DC6-A402E881E9EC}"/>
              </a:ext>
            </a:extLst>
          </p:cNvPr>
          <p:cNvSpPr txBox="1"/>
          <p:nvPr/>
        </p:nvSpPr>
        <p:spPr>
          <a:xfrm>
            <a:off x="864296" y="1216487"/>
            <a:ext cx="3093928" cy="461665"/>
          </a:xfrm>
          <a:prstGeom prst="rect">
            <a:avLst/>
          </a:prstGeom>
          <a:noFill/>
        </p:spPr>
        <p:txBody>
          <a:bodyPr wrap="square" rtlCol="0">
            <a:spAutoFit/>
          </a:bodyPr>
          <a:lstStyle/>
          <a:p>
            <a:r>
              <a:rPr lang="es-ES" sz="2400" dirty="0"/>
              <a:t>Nebular Chat UI</a:t>
            </a:r>
          </a:p>
        </p:txBody>
      </p:sp>
      <p:sp>
        <p:nvSpPr>
          <p:cNvPr id="11" name="CuadroTexto 10">
            <a:extLst>
              <a:ext uri="{FF2B5EF4-FFF2-40B4-BE49-F238E27FC236}">
                <a16:creationId xmlns:a16="http://schemas.microsoft.com/office/drawing/2014/main" id="{0664C682-7903-4A61-8EC0-C34BD3A9C617}"/>
              </a:ext>
            </a:extLst>
          </p:cNvPr>
          <p:cNvSpPr txBox="1"/>
          <p:nvPr/>
        </p:nvSpPr>
        <p:spPr>
          <a:xfrm>
            <a:off x="8609321" y="965474"/>
            <a:ext cx="3355587" cy="1015663"/>
          </a:xfrm>
          <a:prstGeom prst="rect">
            <a:avLst/>
          </a:prstGeom>
          <a:noFill/>
        </p:spPr>
        <p:txBody>
          <a:bodyPr wrap="square" rtlCol="0">
            <a:spAutoFit/>
          </a:bodyPr>
          <a:lstStyle/>
          <a:p>
            <a:pPr algn="l"/>
            <a:endParaRPr lang="es-ES" sz="1800" b="0" i="0" u="none" strike="noStrike" baseline="0" dirty="0">
              <a:solidFill>
                <a:srgbClr val="000000"/>
              </a:solidFill>
              <a:latin typeface="Times New Roman" panose="02020603050405020304" pitchFamily="18" charset="0"/>
            </a:endParaRPr>
          </a:p>
          <a:p>
            <a:r>
              <a:rPr lang="es-ES" sz="2400" b="0" i="0" u="none" strike="noStrike" baseline="0" dirty="0">
                <a:solidFill>
                  <a:srgbClr val="000000"/>
                </a:solidFill>
                <a:latin typeface="Times New Roman" panose="02020603050405020304" pitchFamily="18" charset="0"/>
              </a:rPr>
              <a:t>Pazznetwork/ngx-chat </a:t>
            </a:r>
          </a:p>
          <a:p>
            <a:endParaRPr lang="es-ES" dirty="0"/>
          </a:p>
        </p:txBody>
      </p:sp>
      <p:pic>
        <p:nvPicPr>
          <p:cNvPr id="13" name="Imagen 12" descr="Aplicación&#10;&#10;Descripción generada automáticamente con confianza media">
            <a:extLst>
              <a:ext uri="{FF2B5EF4-FFF2-40B4-BE49-F238E27FC236}">
                <a16:creationId xmlns:a16="http://schemas.microsoft.com/office/drawing/2014/main" id="{812F8BD4-921D-4AE4-9867-C70A1C872F62}"/>
              </a:ext>
            </a:extLst>
          </p:cNvPr>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2608234" y="4644478"/>
            <a:ext cx="5834299" cy="1955496"/>
          </a:xfrm>
          <a:prstGeom prst="rect">
            <a:avLst/>
          </a:prstGeom>
        </p:spPr>
      </p:pic>
      <p:sp>
        <p:nvSpPr>
          <p:cNvPr id="14" name="CuadroTexto 13">
            <a:extLst>
              <a:ext uri="{FF2B5EF4-FFF2-40B4-BE49-F238E27FC236}">
                <a16:creationId xmlns:a16="http://schemas.microsoft.com/office/drawing/2014/main" id="{D2EB8EFF-6F2B-4D45-9717-0B867EEDB233}"/>
              </a:ext>
            </a:extLst>
          </p:cNvPr>
          <p:cNvSpPr txBox="1"/>
          <p:nvPr/>
        </p:nvSpPr>
        <p:spPr>
          <a:xfrm>
            <a:off x="4258669" y="4236688"/>
            <a:ext cx="3093928" cy="461665"/>
          </a:xfrm>
          <a:prstGeom prst="rect">
            <a:avLst/>
          </a:prstGeom>
          <a:noFill/>
        </p:spPr>
        <p:txBody>
          <a:bodyPr wrap="square" rtlCol="0">
            <a:spAutoFit/>
          </a:bodyPr>
          <a:lstStyle/>
          <a:p>
            <a:r>
              <a:rPr lang="es-ES" sz="2400" dirty="0"/>
              <a:t>S-kalaus/ngx-chat-ui</a:t>
            </a:r>
          </a:p>
        </p:txBody>
      </p:sp>
    </p:spTree>
    <p:extLst>
      <p:ext uri="{BB962C8B-B14F-4D97-AF65-F5344CB8AC3E}">
        <p14:creationId xmlns:p14="http://schemas.microsoft.com/office/powerpoint/2010/main" val="3217923144"/>
      </p:ext>
    </p:extLst>
  </p:cSld>
  <p:clrMapOvr>
    <a:masterClrMapping/>
  </p:clrMapOvr>
  <mc:AlternateContent xmlns:mc="http://schemas.openxmlformats.org/markup-compatibility/2006" xmlns:p14="http://schemas.microsoft.com/office/powerpoint/2010/main">
    <mc:Choice Requires="p14">
      <p:transition spd="slow" p14:dur="20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656DABD8-262F-1540-8AE1-3C73BBE9066D}"/>
              </a:ext>
            </a:extLst>
          </p:cNvPr>
          <p:cNvSpPr>
            <a:spLocks noGrp="1"/>
          </p:cNvSpPr>
          <p:nvPr>
            <p:ph type="sldNum" sz="quarter" idx="12"/>
          </p:nvPr>
        </p:nvSpPr>
        <p:spPr/>
        <p:txBody>
          <a:bodyPr/>
          <a:lstStyle/>
          <a:p>
            <a:fld id="{57AF16DE-A0D5-4438-950F-5B1E159C2C28}" type="slidenum">
              <a:rPr lang="en-US" smtClean="0"/>
              <a:pPr/>
              <a:t>6</a:t>
            </a:fld>
            <a:endParaRPr lang="en-US" dirty="0"/>
          </a:p>
        </p:txBody>
      </p:sp>
      <p:sp>
        <p:nvSpPr>
          <p:cNvPr id="6" name="Título 5">
            <a:extLst>
              <a:ext uri="{FF2B5EF4-FFF2-40B4-BE49-F238E27FC236}">
                <a16:creationId xmlns:a16="http://schemas.microsoft.com/office/drawing/2014/main" id="{9CC39C3F-7192-304D-8B1A-3EF5CD9BA2DC}"/>
              </a:ext>
            </a:extLst>
          </p:cNvPr>
          <p:cNvSpPr>
            <a:spLocks noGrp="1"/>
          </p:cNvSpPr>
          <p:nvPr>
            <p:ph type="title"/>
          </p:nvPr>
        </p:nvSpPr>
        <p:spPr/>
        <p:txBody>
          <a:bodyPr/>
          <a:lstStyle/>
          <a:p>
            <a:r>
              <a:rPr lang="es-ES" dirty="0"/>
              <a:t>Estado del arte</a:t>
            </a:r>
          </a:p>
        </p:txBody>
      </p:sp>
      <p:pic>
        <p:nvPicPr>
          <p:cNvPr id="9" name="Imagen 8" descr="Interfaz de usuario gráfica, Texto, Aplicación&#10;&#10;Descripción generada automáticamente">
            <a:extLst>
              <a:ext uri="{FF2B5EF4-FFF2-40B4-BE49-F238E27FC236}">
                <a16:creationId xmlns:a16="http://schemas.microsoft.com/office/drawing/2014/main" id="{12DC93B3-DA10-4E64-808C-3F4F00A18DE9}"/>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6410712" y="2683588"/>
            <a:ext cx="4458313" cy="3003228"/>
          </a:xfrm>
          <a:prstGeom prst="rect">
            <a:avLst/>
          </a:prstGeom>
        </p:spPr>
      </p:pic>
      <p:sp>
        <p:nvSpPr>
          <p:cNvPr id="10" name="CuadroTexto 9">
            <a:extLst>
              <a:ext uri="{FF2B5EF4-FFF2-40B4-BE49-F238E27FC236}">
                <a16:creationId xmlns:a16="http://schemas.microsoft.com/office/drawing/2014/main" id="{CF59086C-206E-48FE-9DC6-A402E881E9EC}"/>
              </a:ext>
            </a:extLst>
          </p:cNvPr>
          <p:cNvSpPr txBox="1"/>
          <p:nvPr/>
        </p:nvSpPr>
        <p:spPr>
          <a:xfrm>
            <a:off x="7092904" y="2132793"/>
            <a:ext cx="3093928" cy="461665"/>
          </a:xfrm>
          <a:prstGeom prst="rect">
            <a:avLst/>
          </a:prstGeom>
          <a:noFill/>
        </p:spPr>
        <p:txBody>
          <a:bodyPr wrap="square" rtlCol="0">
            <a:spAutoFit/>
          </a:bodyPr>
          <a:lstStyle/>
          <a:p>
            <a:pPr algn="ctr"/>
            <a:r>
              <a:rPr lang="es-ES" sz="2400" dirty="0"/>
              <a:t>Nebular Chat UI</a:t>
            </a:r>
          </a:p>
        </p:txBody>
      </p:sp>
      <p:graphicFrame>
        <p:nvGraphicFramePr>
          <p:cNvPr id="8" name="Diagrama 7">
            <a:extLst>
              <a:ext uri="{FF2B5EF4-FFF2-40B4-BE49-F238E27FC236}">
                <a16:creationId xmlns:a16="http://schemas.microsoft.com/office/drawing/2014/main" id="{E35D33AF-9971-4DBE-B3D6-549578A1E3BC}"/>
              </a:ext>
            </a:extLst>
          </p:cNvPr>
          <p:cNvGraphicFramePr/>
          <p:nvPr>
            <p:extLst>
              <p:ext uri="{D42A27DB-BD31-4B8C-83A1-F6EECF244321}">
                <p14:modId xmlns:p14="http://schemas.microsoft.com/office/powerpoint/2010/main" val="2426429607"/>
              </p:ext>
            </p:extLst>
          </p:nvPr>
        </p:nvGraphicFramePr>
        <p:xfrm>
          <a:off x="-1092829" y="1625687"/>
          <a:ext cx="7753950" cy="465849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62904690"/>
      </p:ext>
    </p:extLst>
  </p:cSld>
  <p:clrMapOvr>
    <a:masterClrMapping/>
  </p:clrMapOvr>
  <mc:AlternateContent xmlns:mc="http://schemas.openxmlformats.org/markup-compatibility/2006" xmlns:p14="http://schemas.microsoft.com/office/powerpoint/2010/main">
    <mc:Choice Requires="p14">
      <p:transition spd="slow" p14:dur="20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graphicEl>
                                              <a:dgm id="{E089FC78-002F-4305-BF5D-8CCE6B79A22D}"/>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graphicEl>
                                              <a:dgm id="{4BB19C12-77FF-439F-80C1-DDBFAA6ABC79}"/>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graphicEl>
                                              <a:dgm id="{881CFC50-8B2A-4520-B96F-A47391813D59}"/>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graphicEl>
                                              <a:dgm id="{8DB07DB9-281C-4DBE-AC0B-D17FA87E21BB}"/>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p:bldSub>
          <a:bldDgm bld="one"/>
        </p:bldSub>
      </p:bldGraphic>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656DABD8-262F-1540-8AE1-3C73BBE9066D}"/>
              </a:ext>
            </a:extLst>
          </p:cNvPr>
          <p:cNvSpPr>
            <a:spLocks noGrp="1"/>
          </p:cNvSpPr>
          <p:nvPr>
            <p:ph type="sldNum" sz="quarter" idx="12"/>
          </p:nvPr>
        </p:nvSpPr>
        <p:spPr/>
        <p:txBody>
          <a:bodyPr/>
          <a:lstStyle/>
          <a:p>
            <a:fld id="{57AF16DE-A0D5-4438-950F-5B1E159C2C28}" type="slidenum">
              <a:rPr lang="en-US" smtClean="0"/>
              <a:pPr/>
              <a:t>7</a:t>
            </a:fld>
            <a:endParaRPr lang="en-US" dirty="0"/>
          </a:p>
        </p:txBody>
      </p:sp>
      <p:sp>
        <p:nvSpPr>
          <p:cNvPr id="6" name="Título 5">
            <a:extLst>
              <a:ext uri="{FF2B5EF4-FFF2-40B4-BE49-F238E27FC236}">
                <a16:creationId xmlns:a16="http://schemas.microsoft.com/office/drawing/2014/main" id="{9CC39C3F-7192-304D-8B1A-3EF5CD9BA2DC}"/>
              </a:ext>
            </a:extLst>
          </p:cNvPr>
          <p:cNvSpPr>
            <a:spLocks noGrp="1"/>
          </p:cNvSpPr>
          <p:nvPr>
            <p:ph type="title"/>
          </p:nvPr>
        </p:nvSpPr>
        <p:spPr/>
        <p:txBody>
          <a:bodyPr/>
          <a:lstStyle/>
          <a:p>
            <a:r>
              <a:rPr lang="es-ES" dirty="0"/>
              <a:t>Estado del arte</a:t>
            </a:r>
          </a:p>
        </p:txBody>
      </p:sp>
      <p:sp>
        <p:nvSpPr>
          <p:cNvPr id="10" name="CuadroTexto 9">
            <a:extLst>
              <a:ext uri="{FF2B5EF4-FFF2-40B4-BE49-F238E27FC236}">
                <a16:creationId xmlns:a16="http://schemas.microsoft.com/office/drawing/2014/main" id="{CF59086C-206E-48FE-9DC6-A402E881E9EC}"/>
              </a:ext>
            </a:extLst>
          </p:cNvPr>
          <p:cNvSpPr txBox="1"/>
          <p:nvPr/>
        </p:nvSpPr>
        <p:spPr>
          <a:xfrm>
            <a:off x="7092904" y="2132793"/>
            <a:ext cx="3093928" cy="461665"/>
          </a:xfrm>
          <a:prstGeom prst="rect">
            <a:avLst/>
          </a:prstGeom>
          <a:noFill/>
        </p:spPr>
        <p:txBody>
          <a:bodyPr wrap="square" rtlCol="0">
            <a:spAutoFit/>
          </a:bodyPr>
          <a:lstStyle/>
          <a:p>
            <a:pPr algn="ctr"/>
            <a:r>
              <a:rPr lang="es-ES" sz="2400" dirty="0"/>
              <a:t>S-kalaus/ngx-chat-ui</a:t>
            </a:r>
          </a:p>
        </p:txBody>
      </p:sp>
      <p:graphicFrame>
        <p:nvGraphicFramePr>
          <p:cNvPr id="5" name="Diagrama 4">
            <a:extLst>
              <a:ext uri="{FF2B5EF4-FFF2-40B4-BE49-F238E27FC236}">
                <a16:creationId xmlns:a16="http://schemas.microsoft.com/office/drawing/2014/main" id="{0253F497-D7D0-4132-A45B-83B1D30DB057}"/>
              </a:ext>
            </a:extLst>
          </p:cNvPr>
          <p:cNvGraphicFramePr/>
          <p:nvPr>
            <p:extLst>
              <p:ext uri="{D42A27DB-BD31-4B8C-83A1-F6EECF244321}">
                <p14:modId xmlns:p14="http://schemas.microsoft.com/office/powerpoint/2010/main" val="2369288242"/>
              </p:ext>
            </p:extLst>
          </p:nvPr>
        </p:nvGraphicFramePr>
        <p:xfrm>
          <a:off x="-545967" y="2027121"/>
          <a:ext cx="6641967" cy="33165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Imagen 6" descr="Aplicación&#10;&#10;Descripción generada automáticamente con confianza media">
            <a:extLst>
              <a:ext uri="{FF2B5EF4-FFF2-40B4-BE49-F238E27FC236}">
                <a16:creationId xmlns:a16="http://schemas.microsoft.com/office/drawing/2014/main" id="{3231F481-8A0D-478D-8459-F052A3B5381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276757" y="2605759"/>
            <a:ext cx="6464306" cy="2467282"/>
          </a:xfrm>
          <a:prstGeom prst="rect">
            <a:avLst/>
          </a:prstGeom>
        </p:spPr>
      </p:pic>
    </p:spTree>
    <p:extLst>
      <p:ext uri="{BB962C8B-B14F-4D97-AF65-F5344CB8AC3E}">
        <p14:creationId xmlns:p14="http://schemas.microsoft.com/office/powerpoint/2010/main" val="444982712"/>
      </p:ext>
    </p:extLst>
  </p:cSld>
  <p:clrMapOvr>
    <a:masterClrMapping/>
  </p:clrMapOvr>
  <mc:AlternateContent xmlns:mc="http://schemas.openxmlformats.org/markup-compatibility/2006" xmlns:p14="http://schemas.microsoft.com/office/powerpoint/2010/main">
    <mc:Choice Requires="p14">
      <p:transition spd="slow" p14:dur="20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graphicEl>
                                              <a:dgm id="{EA57ACF8-918A-4053-8F08-C442B355BB57}"/>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graphicEl>
                                              <a:dgm id="{BD5BC845-343E-4980-8060-B2F222272096}"/>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graphicEl>
                                              <a:dgm id="{BB925366-4B56-4EB4-BF9A-939C18207616}"/>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656DABD8-262F-1540-8AE1-3C73BBE9066D}"/>
              </a:ext>
            </a:extLst>
          </p:cNvPr>
          <p:cNvSpPr>
            <a:spLocks noGrp="1"/>
          </p:cNvSpPr>
          <p:nvPr>
            <p:ph type="sldNum" sz="quarter" idx="12"/>
          </p:nvPr>
        </p:nvSpPr>
        <p:spPr/>
        <p:txBody>
          <a:bodyPr/>
          <a:lstStyle/>
          <a:p>
            <a:fld id="{57AF16DE-A0D5-4438-950F-5B1E159C2C28}" type="slidenum">
              <a:rPr lang="en-US" smtClean="0"/>
              <a:pPr/>
              <a:t>8</a:t>
            </a:fld>
            <a:endParaRPr lang="en-US" dirty="0"/>
          </a:p>
        </p:txBody>
      </p:sp>
      <p:sp>
        <p:nvSpPr>
          <p:cNvPr id="6" name="Título 5">
            <a:extLst>
              <a:ext uri="{FF2B5EF4-FFF2-40B4-BE49-F238E27FC236}">
                <a16:creationId xmlns:a16="http://schemas.microsoft.com/office/drawing/2014/main" id="{9CC39C3F-7192-304D-8B1A-3EF5CD9BA2DC}"/>
              </a:ext>
            </a:extLst>
          </p:cNvPr>
          <p:cNvSpPr>
            <a:spLocks noGrp="1"/>
          </p:cNvSpPr>
          <p:nvPr>
            <p:ph type="title"/>
          </p:nvPr>
        </p:nvSpPr>
        <p:spPr/>
        <p:txBody>
          <a:bodyPr/>
          <a:lstStyle/>
          <a:p>
            <a:r>
              <a:rPr lang="es-ES" dirty="0"/>
              <a:t>Estado del arte</a:t>
            </a:r>
          </a:p>
        </p:txBody>
      </p:sp>
      <p:sp>
        <p:nvSpPr>
          <p:cNvPr id="10" name="CuadroTexto 9">
            <a:extLst>
              <a:ext uri="{FF2B5EF4-FFF2-40B4-BE49-F238E27FC236}">
                <a16:creationId xmlns:a16="http://schemas.microsoft.com/office/drawing/2014/main" id="{CF59086C-206E-48FE-9DC6-A402E881E9EC}"/>
              </a:ext>
            </a:extLst>
          </p:cNvPr>
          <p:cNvSpPr txBox="1"/>
          <p:nvPr/>
        </p:nvSpPr>
        <p:spPr>
          <a:xfrm>
            <a:off x="7092904" y="2132793"/>
            <a:ext cx="3093928" cy="461665"/>
          </a:xfrm>
          <a:prstGeom prst="rect">
            <a:avLst/>
          </a:prstGeom>
          <a:noFill/>
        </p:spPr>
        <p:txBody>
          <a:bodyPr wrap="square" rtlCol="0">
            <a:spAutoFit/>
          </a:bodyPr>
          <a:lstStyle/>
          <a:p>
            <a:pPr algn="ctr"/>
            <a:r>
              <a:rPr lang="es-ES" sz="2400" dirty="0"/>
              <a:t>Pazznetwork/ngx-chat</a:t>
            </a:r>
          </a:p>
        </p:txBody>
      </p:sp>
      <p:graphicFrame>
        <p:nvGraphicFramePr>
          <p:cNvPr id="4" name="Diagrama 3">
            <a:extLst>
              <a:ext uri="{FF2B5EF4-FFF2-40B4-BE49-F238E27FC236}">
                <a16:creationId xmlns:a16="http://schemas.microsoft.com/office/drawing/2014/main" id="{F8848FEF-7F69-49D5-871B-F8B94E7684A4}"/>
              </a:ext>
            </a:extLst>
          </p:cNvPr>
          <p:cNvGraphicFramePr/>
          <p:nvPr>
            <p:extLst>
              <p:ext uri="{D42A27DB-BD31-4B8C-83A1-F6EECF244321}">
                <p14:modId xmlns:p14="http://schemas.microsoft.com/office/powerpoint/2010/main" val="3327369628"/>
              </p:ext>
            </p:extLst>
          </p:nvPr>
        </p:nvGraphicFramePr>
        <p:xfrm>
          <a:off x="-1123096" y="1823068"/>
          <a:ext cx="7753950" cy="46584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Imagen 4" descr="Interfaz de usuario gráfica, Aplicación&#10;&#10;Descripción generada automáticamente">
            <a:extLst>
              <a:ext uri="{FF2B5EF4-FFF2-40B4-BE49-F238E27FC236}">
                <a16:creationId xmlns:a16="http://schemas.microsoft.com/office/drawing/2014/main" id="{8916F03E-4668-4652-A7D3-EC6A969670DF}"/>
              </a:ext>
            </a:extLst>
          </p:cNvPr>
          <p:cNvPicPr>
            <a:picLocks noChangeAspect="1"/>
          </p:cNvPicPr>
          <p:nvPr/>
        </p:nvPicPr>
        <p:blipFill>
          <a:blip r:embed="rId8" cstate="email">
            <a:extLst>
              <a:ext uri="{28A0092B-C50C-407E-A947-70E740481C1C}">
                <a14:useLocalDpi xmlns:a14="http://schemas.microsoft.com/office/drawing/2010/main" val="0"/>
              </a:ext>
            </a:extLst>
          </a:blip>
          <a:stretch>
            <a:fillRect/>
          </a:stretch>
        </p:blipFill>
        <p:spPr>
          <a:xfrm>
            <a:off x="5930049" y="2701017"/>
            <a:ext cx="5419639" cy="3792904"/>
          </a:xfrm>
          <a:prstGeom prst="rect">
            <a:avLst/>
          </a:prstGeom>
        </p:spPr>
      </p:pic>
    </p:spTree>
    <p:extLst>
      <p:ext uri="{BB962C8B-B14F-4D97-AF65-F5344CB8AC3E}">
        <p14:creationId xmlns:p14="http://schemas.microsoft.com/office/powerpoint/2010/main" val="1428454286"/>
      </p:ext>
    </p:extLst>
  </p:cSld>
  <p:clrMapOvr>
    <a:masterClrMapping/>
  </p:clrMapOvr>
  <mc:AlternateContent xmlns:mc="http://schemas.openxmlformats.org/markup-compatibility/2006" xmlns:p14="http://schemas.microsoft.com/office/powerpoint/2010/main">
    <mc:Choice Requires="p14">
      <p:transition spd="slow" p14:dur="20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graphicEl>
                                              <a:dgm id="{E089FC78-002F-4305-BF5D-8CCE6B79A22D}"/>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graphicEl>
                                              <a:dgm id="{4BB19C12-77FF-439F-80C1-DDBFAA6ABC79}"/>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graphicEl>
                                              <a:dgm id="{881CFC50-8B2A-4520-B96F-A47391813D59}"/>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graphicEl>
                                              <a:dgm id="{8DB07DB9-281C-4DBE-AC0B-D17FA87E21BB}"/>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656DABD8-262F-1540-8AE1-3C73BBE9066D}"/>
              </a:ext>
            </a:extLst>
          </p:cNvPr>
          <p:cNvSpPr>
            <a:spLocks noGrp="1"/>
          </p:cNvSpPr>
          <p:nvPr>
            <p:ph type="sldNum" sz="quarter" idx="12"/>
          </p:nvPr>
        </p:nvSpPr>
        <p:spPr/>
        <p:txBody>
          <a:bodyPr/>
          <a:lstStyle/>
          <a:p>
            <a:fld id="{57AF16DE-A0D5-4438-950F-5B1E159C2C28}" type="slidenum">
              <a:rPr lang="en-US" smtClean="0"/>
              <a:pPr/>
              <a:t>9</a:t>
            </a:fld>
            <a:endParaRPr lang="en-US" dirty="0"/>
          </a:p>
        </p:txBody>
      </p:sp>
      <p:sp>
        <p:nvSpPr>
          <p:cNvPr id="6" name="Título 5">
            <a:extLst>
              <a:ext uri="{FF2B5EF4-FFF2-40B4-BE49-F238E27FC236}">
                <a16:creationId xmlns:a16="http://schemas.microsoft.com/office/drawing/2014/main" id="{9CC39C3F-7192-304D-8B1A-3EF5CD9BA2DC}"/>
              </a:ext>
            </a:extLst>
          </p:cNvPr>
          <p:cNvSpPr>
            <a:spLocks noGrp="1"/>
          </p:cNvSpPr>
          <p:nvPr>
            <p:ph type="title"/>
          </p:nvPr>
        </p:nvSpPr>
        <p:spPr/>
        <p:txBody>
          <a:bodyPr/>
          <a:lstStyle/>
          <a:p>
            <a:r>
              <a:rPr lang="es-ES" dirty="0"/>
              <a:t>Objetivos</a:t>
            </a:r>
          </a:p>
        </p:txBody>
      </p:sp>
      <p:graphicFrame>
        <p:nvGraphicFramePr>
          <p:cNvPr id="2" name="Diagrama 1">
            <a:extLst>
              <a:ext uri="{FF2B5EF4-FFF2-40B4-BE49-F238E27FC236}">
                <a16:creationId xmlns:a16="http://schemas.microsoft.com/office/drawing/2014/main" id="{BC97BFBD-B75D-4A18-A20B-6A6EF7AC6DF2}"/>
              </a:ext>
            </a:extLst>
          </p:cNvPr>
          <p:cNvGraphicFramePr/>
          <p:nvPr>
            <p:extLst>
              <p:ext uri="{D42A27DB-BD31-4B8C-83A1-F6EECF244321}">
                <p14:modId xmlns:p14="http://schemas.microsoft.com/office/powerpoint/2010/main" val="2465703031"/>
              </p:ext>
            </p:extLst>
          </p:nvPr>
        </p:nvGraphicFramePr>
        <p:xfrm>
          <a:off x="376839" y="1543050"/>
          <a:ext cx="10799805" cy="432073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99400664"/>
      </p:ext>
    </p:extLst>
  </p:cSld>
  <p:clrMapOvr>
    <a:masterClrMapping/>
  </p:clrMapOvr>
  <mc:AlternateContent xmlns:mc="http://schemas.openxmlformats.org/markup-compatibility/2006" xmlns:p14="http://schemas.microsoft.com/office/powerpoint/2010/main">
    <mc:Choice Requires="p14">
      <p:transition spd="slow" p14:dur="20000" advClick="0"/>
    </mc:Choice>
    <mc:Fallback xmlns="">
      <p:transition spd="slow" advClick="0"/>
    </mc:Fallback>
  </mc:AlternateContent>
</p:sld>
</file>

<file path=ppt/theme/theme1.xml><?xml version="1.0" encoding="utf-8"?>
<a:theme xmlns:a="http://schemas.openxmlformats.org/drawingml/2006/main" name="Plantilla-PowerPoint-URJConline">
  <a:themeElements>
    <a:clrScheme name="URJC online">
      <a:dk1>
        <a:sysClr val="windowText" lastClr="000000"/>
      </a:dk1>
      <a:lt1>
        <a:sysClr val="window" lastClr="FFFFFF"/>
      </a:lt1>
      <a:dk2>
        <a:srgbClr val="303030"/>
      </a:dk2>
      <a:lt2>
        <a:srgbClr val="DEDEE0"/>
      </a:lt2>
      <a:accent1>
        <a:srgbClr val="CB0017"/>
      </a:accent1>
      <a:accent2>
        <a:srgbClr val="49CFA3"/>
      </a:accent2>
      <a:accent3>
        <a:srgbClr val="3470B6"/>
      </a:accent3>
      <a:accent4>
        <a:srgbClr val="D8E639"/>
      </a:accent4>
      <a:accent5>
        <a:srgbClr val="424E5B"/>
      </a:accent5>
      <a:accent6>
        <a:srgbClr val="730E00"/>
      </a:accent6>
      <a:hlink>
        <a:srgbClr val="CB0017"/>
      </a:hlink>
      <a:folHlink>
        <a:srgbClr val="3470B6"/>
      </a:folHlink>
    </a:clrScheme>
    <a:fontScheme name="Urban Pop">
      <a:majorFont>
        <a:latin typeface="Gill Sans MT"/>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Gill Sans MT"/>
        <a:ea typeface=""/>
        <a:cs typeface=""/>
        <a:font script="Grek" typeface="Corbel"/>
        <a:font script="Cyrl" typeface="Corbel"/>
        <a:font script="Jpan" typeface="HGｺﾞｼｯｸE"/>
        <a:font script="Hang" typeface="HY엽서L"/>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Plaza">
      <a:fillStyleLst>
        <a:solidFill>
          <a:schemeClr val="phClr"/>
        </a:solidFill>
        <a:gradFill rotWithShape="1">
          <a:gsLst>
            <a:gs pos="0">
              <a:schemeClr val="phClr">
                <a:tint val="100000"/>
                <a:shade val="60000"/>
                <a:satMod val="135000"/>
              </a:schemeClr>
            </a:gs>
            <a:gs pos="100000">
              <a:schemeClr val="phClr">
                <a:tint val="100000"/>
                <a:shade val="100000"/>
                <a:satMod val="135000"/>
              </a:schemeClr>
            </a:gs>
          </a:gsLst>
          <a:lin ang="16200000" scaled="1"/>
        </a:gradFill>
        <a:gradFill rotWithShape="1">
          <a:gsLst>
            <a:gs pos="0">
              <a:schemeClr val="phClr">
                <a:shade val="70000"/>
                <a:satMod val="120000"/>
              </a:schemeClr>
            </a:gs>
            <a:gs pos="35000">
              <a:schemeClr val="phClr">
                <a:shade val="100000"/>
                <a:satMod val="150000"/>
              </a:schemeClr>
            </a:gs>
            <a:gs pos="70000">
              <a:schemeClr val="phClr">
                <a:tint val="100000"/>
                <a:shade val="100000"/>
                <a:satMod val="200000"/>
                <a:greenMod val="100000"/>
              </a:schemeClr>
            </a:gs>
            <a:gs pos="100000">
              <a:schemeClr val="phClr">
                <a:tint val="100000"/>
                <a:shade val="100000"/>
                <a:satMod val="250000"/>
                <a:greenMod val="100000"/>
              </a:schemeClr>
            </a:gs>
          </a:gsLst>
          <a:lin ang="16200000" scaled="1"/>
        </a:gradFill>
      </a:fillStyleLst>
      <a:lnStyleLst>
        <a:ln w="12700" cap="flat" cmpd="sng" algn="ctr">
          <a:solidFill>
            <a:schemeClr val="phClr">
              <a:shade val="95000"/>
              <a:satMod val="105000"/>
            </a:schemeClr>
          </a:solidFill>
          <a:prstDash val="solid"/>
        </a:ln>
        <a:ln w="254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innerShdw blurRad="190500" dist="63500" dir="5400000">
              <a:srgbClr val="FFFFFF">
                <a:alpha val="65000"/>
              </a:srgbClr>
            </a:innerShdw>
          </a:effectLst>
          <a:scene3d>
            <a:camera prst="orthographicFront">
              <a:rot lat="0" lon="0" rev="0"/>
            </a:camera>
            <a:lightRig rig="twoPt" dir="r">
              <a:rot lat="0" lon="0" rev="6000000"/>
            </a:lightRig>
          </a:scene3d>
          <a:sp3d prstMaterial="matte">
            <a:bevelT w="0" h="0" prst="relaxedInset"/>
          </a:sp3d>
        </a:effectStyle>
        <a:effectStyle>
          <a:effectLst>
            <a:innerShdw blurRad="50800" dist="25400" dir="13500000">
              <a:srgbClr val="FFFFFF">
                <a:alpha val="75000"/>
              </a:srgbClr>
            </a:innerShdw>
            <a:outerShdw blurRad="88900" dist="38100" dir="6600000" sx="101000" sy="101000" rotWithShape="0">
              <a:srgbClr val="000000">
                <a:alpha val="50000"/>
              </a:srgbClr>
            </a:outerShdw>
          </a:effectLst>
          <a:scene3d>
            <a:camera prst="perspectiveFront" fov="3000000"/>
            <a:lightRig rig="morning" dir="tl">
              <a:rot lat="0" lon="0" rev="1800000"/>
            </a:lightRig>
          </a:scene3d>
          <a:sp3d contourW="38100" prstMaterial="softEdge">
            <a:bevelT w="25400" h="38100"/>
            <a:contourClr>
              <a:schemeClr val="phClr">
                <a:tint val="6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ción8" id="{2E25C73D-4698-D743-9C22-7FFE8374D80A}" vid="{4625C930-8A86-E44D-86D9-B01D4C10B709}"/>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Plantilla-PowerPoint-16_9-2018</Template>
  <TotalTime>3177</TotalTime>
  <Words>2125</Words>
  <Application>Microsoft Office PowerPoint</Application>
  <PresentationFormat>Panorámica</PresentationFormat>
  <Paragraphs>279</Paragraphs>
  <Slides>41</Slides>
  <Notes>41</Notes>
  <HiddenSlides>0</HiddenSlides>
  <MMClips>4</MMClips>
  <ScaleCrop>false</ScaleCrop>
  <HeadingPairs>
    <vt:vector size="6" baseType="variant">
      <vt:variant>
        <vt:lpstr>Fuentes usadas</vt:lpstr>
      </vt:variant>
      <vt:variant>
        <vt:i4>8</vt:i4>
      </vt:variant>
      <vt:variant>
        <vt:lpstr>Tema</vt:lpstr>
      </vt:variant>
      <vt:variant>
        <vt:i4>1</vt:i4>
      </vt:variant>
      <vt:variant>
        <vt:lpstr>Títulos de diapositiva</vt:lpstr>
      </vt:variant>
      <vt:variant>
        <vt:i4>41</vt:i4>
      </vt:variant>
    </vt:vector>
  </HeadingPairs>
  <TitlesOfParts>
    <vt:vector size="50" baseType="lpstr">
      <vt:lpstr>Arial</vt:lpstr>
      <vt:lpstr>Calibri</vt:lpstr>
      <vt:lpstr>Gill Sans</vt:lpstr>
      <vt:lpstr>Gill Sans MT</vt:lpstr>
      <vt:lpstr>Helvetica</vt:lpstr>
      <vt:lpstr>Times New Roman</vt:lpstr>
      <vt:lpstr>Wingdings</vt:lpstr>
      <vt:lpstr>Wingdings 2</vt:lpstr>
      <vt:lpstr>Plantilla-PowerPoint-URJConline</vt:lpstr>
      <vt:lpstr>PLATAFORMA DE CHATS EN GRUPO IMPLEMENTADA EN ANGULAR Y NESTJS</vt:lpstr>
      <vt:lpstr>Introducción</vt:lpstr>
      <vt:lpstr>Introducción</vt:lpstr>
      <vt:lpstr>Estado del arte</vt:lpstr>
      <vt:lpstr>Estado del arte</vt:lpstr>
      <vt:lpstr>Estado del arte</vt:lpstr>
      <vt:lpstr>Estado del arte</vt:lpstr>
      <vt:lpstr>Estado del arte</vt:lpstr>
      <vt:lpstr>Objetivos</vt:lpstr>
      <vt:lpstr>Índice general</vt:lpstr>
      <vt:lpstr>Índice general</vt:lpstr>
      <vt:lpstr>Índice general</vt:lpstr>
      <vt:lpstr>Índice general</vt:lpstr>
      <vt:lpstr>Índice general</vt:lpstr>
      <vt:lpstr>Índice general</vt:lpstr>
      <vt:lpstr>Índice general</vt:lpstr>
      <vt:lpstr>Índice general</vt:lpstr>
      <vt:lpstr>Objetivos principales</vt:lpstr>
      <vt:lpstr>Objetivos principales</vt:lpstr>
      <vt:lpstr>Fases</vt:lpstr>
      <vt:lpstr>Fases</vt:lpstr>
      <vt:lpstr>Tecnologías</vt:lpstr>
      <vt:lpstr>Tecnologías</vt:lpstr>
      <vt:lpstr>Arquitectura</vt:lpstr>
      <vt:lpstr>Arquitectura</vt:lpstr>
      <vt:lpstr>Implementación</vt:lpstr>
      <vt:lpstr>Implementación</vt:lpstr>
      <vt:lpstr>Implementación</vt:lpstr>
      <vt:lpstr>Implementación</vt:lpstr>
      <vt:lpstr>Implementación</vt:lpstr>
      <vt:lpstr>Implementación</vt:lpstr>
      <vt:lpstr>Implementación</vt:lpstr>
      <vt:lpstr>Implementación</vt:lpstr>
      <vt:lpstr>Implementación</vt:lpstr>
      <vt:lpstr>Implementación</vt:lpstr>
      <vt:lpstr>Implementación</vt:lpstr>
      <vt:lpstr>Conclusión</vt:lpstr>
      <vt:lpstr>Conclusión</vt:lpstr>
      <vt:lpstr>Trabajos futuros</vt:lpstr>
      <vt:lpstr>Trabajos futuros</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diego pascual ferrer</dc:creator>
  <cp:lastModifiedBy>diego pascual ferrer</cp:lastModifiedBy>
  <cp:revision>117</cp:revision>
  <dcterms:created xsi:type="dcterms:W3CDTF">2021-06-29T17:54:48Z</dcterms:created>
  <dcterms:modified xsi:type="dcterms:W3CDTF">2021-07-07T06:35:31Z</dcterms:modified>
</cp:coreProperties>
</file>